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1"/>
  </p:sldMasterIdLst>
  <p:notesMasterIdLst>
    <p:notesMasterId r:id="rId4"/>
  </p:notesMasterIdLst>
  <p:handoutMasterIdLst>
    <p:handoutMasterId r:id="rId5"/>
  </p:handoutMasterIdLst>
  <p:sldIdLst>
    <p:sldId id="267" r:id="rId2"/>
    <p:sldId id="268" r:id="rId3"/>
  </p:sldIdLst>
  <p:sldSz cx="30275213" cy="42803763"/>
  <p:notesSz cx="7104063" cy="10234613"/>
  <p:defaultTextStyle>
    <a:defPPr>
      <a:defRPr lang="fr-FR"/>
    </a:defPPr>
    <a:lvl1pPr marL="0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1pPr>
    <a:lvl2pPr marL="2087941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2pPr>
    <a:lvl3pPr marL="4175882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3pPr>
    <a:lvl4pPr marL="6263823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4pPr>
    <a:lvl5pPr marL="8351764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5pPr>
    <a:lvl6pPr marL="10439705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6pPr>
    <a:lvl7pPr marL="12527646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7pPr>
    <a:lvl8pPr marL="14615587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8pPr>
    <a:lvl9pPr marL="16703528" algn="l" defTabSz="2087941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ROUXEL, Ifremer Brest PDG-REM-RDT-LDCM, 0298224606" initials="JRIBP0" lastIdx="5" clrIdx="0">
    <p:extLst>
      <p:ext uri="{19B8F6BF-5375-455C-9EA6-DF929625EA0E}">
        <p15:presenceInfo xmlns:p15="http://schemas.microsoft.com/office/powerpoint/2012/main" userId="S-1-5-21-500109986-1412980772-1848903544-32164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D2"/>
    <a:srgbClr val="187AAC"/>
    <a:srgbClr val="6600CC"/>
    <a:srgbClr val="33CCFF"/>
    <a:srgbClr val="FFFFFF"/>
    <a:srgbClr val="FFC000"/>
    <a:srgbClr val="13E353"/>
    <a:srgbClr val="E6E6E6"/>
    <a:srgbClr val="4F81BD"/>
    <a:srgbClr val="1F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0" autoAdjust="0"/>
    <p:restoredTop sz="94067" autoAdjust="0"/>
  </p:normalViewPr>
  <p:slideViewPr>
    <p:cSldViewPr snapToGrid="0" snapToObjects="1">
      <p:cViewPr>
        <p:scale>
          <a:sx n="33" d="100"/>
          <a:sy n="33" d="100"/>
        </p:scale>
        <p:origin x="2357" y="-3062"/>
      </p:cViewPr>
      <p:guideLst>
        <p:guide orient="horz" pos="13482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993" y="0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5C0C46ED-7803-2C4C-B282-9892E322E1CF}" type="datetime1">
              <a:rPr lang="fr-FR" smtClean="0"/>
              <a:t>27/01/2026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993" y="9721106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24DC5107-9872-B540-9E95-35D9A9A0B4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76543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3" y="0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/>
          <a:lstStyle>
            <a:lvl1pPr algn="r">
              <a:defRPr sz="1200"/>
            </a:lvl1pPr>
          </a:lstStyle>
          <a:p>
            <a:fld id="{DDC41925-E3E2-B640-90AA-64598CE09C95}" type="datetime1">
              <a:rPr lang="fr-FR" smtClean="0"/>
              <a:t>27/01/2026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95513" y="768350"/>
            <a:ext cx="27130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96" tIns="47398" rIns="94796" bIns="4739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4796" tIns="47398" rIns="94796" bIns="47398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3" y="9721106"/>
            <a:ext cx="3078427" cy="511731"/>
          </a:xfrm>
          <a:prstGeom prst="rect">
            <a:avLst/>
          </a:prstGeom>
        </p:spPr>
        <p:txBody>
          <a:bodyPr vert="horz" lIns="94796" tIns="47398" rIns="94796" bIns="47398" rtlCol="0" anchor="b"/>
          <a:lstStyle>
            <a:lvl1pPr algn="r">
              <a:defRPr sz="1200"/>
            </a:lvl1pPr>
          </a:lstStyle>
          <a:p>
            <a:fld id="{609DA962-CDD0-7A4D-B4BD-EE12C9A0BD9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4274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1pPr>
    <a:lvl2pPr marL="2087941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2pPr>
    <a:lvl3pPr marL="4175882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3pPr>
    <a:lvl4pPr marL="6263823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4pPr>
    <a:lvl5pPr marL="8351764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5pPr>
    <a:lvl6pPr marL="10439705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6pPr>
    <a:lvl7pPr marL="12527646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7pPr>
    <a:lvl8pPr marL="14615587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8pPr>
    <a:lvl9pPr marL="16703528" algn="l" defTabSz="2087941" rtl="0" eaLnBrk="1" latinLnBrk="0" hangingPunct="1">
      <a:defRPr sz="54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DA962-CDD0-7A4D-B4BD-EE12C9A0BD9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809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9DA962-CDD0-7A4D-B4BD-EE12C9A0BD9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4972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e Page Ifre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z_PPT4garde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354676" cy="42916109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92D2"/>
                </a:solidFill>
              </a:defRPr>
            </a:lvl1pPr>
          </a:lstStyle>
          <a:p>
            <a:fld id="{0F447B95-E6F3-9E41-9DD9-E80BDFDD31A6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 descr="Logo Ifremer 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4756" y="2485854"/>
            <a:ext cx="6102603" cy="4133802"/>
          </a:xfrm>
          <a:prstGeom prst="rect">
            <a:avLst/>
          </a:prstGeom>
        </p:spPr>
      </p:pic>
      <p:sp>
        <p:nvSpPr>
          <p:cNvPr id="13" name="Titre 1"/>
          <p:cNvSpPr>
            <a:spLocks noGrp="1"/>
          </p:cNvSpPr>
          <p:nvPr>
            <p:ph type="ctrTitle"/>
          </p:nvPr>
        </p:nvSpPr>
        <p:spPr>
          <a:xfrm>
            <a:off x="11150815" y="13855088"/>
            <a:ext cx="17106542" cy="523220"/>
          </a:xfrm>
        </p:spPr>
        <p:txBody>
          <a:bodyPr wrap="square" anchor="ctr" anchorCtr="0">
            <a:spAutoFit/>
          </a:bodyPr>
          <a:lstStyle>
            <a:lvl1pPr algn="l">
              <a:defRPr sz="2800" b="0" i="0" kern="1200" cap="all" spc="500">
                <a:solidFill>
                  <a:srgbClr val="F3E816"/>
                </a:solidFill>
                <a:latin typeface="Open Sans Ligh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5" name="Sous-titre 2"/>
          <p:cNvSpPr>
            <a:spLocks noGrp="1"/>
          </p:cNvSpPr>
          <p:nvPr>
            <p:ph type="subTitle" idx="1"/>
          </p:nvPr>
        </p:nvSpPr>
        <p:spPr>
          <a:xfrm>
            <a:off x="11150815" y="28531220"/>
            <a:ext cx="17106542" cy="369332"/>
          </a:xfrm>
        </p:spPr>
        <p:txBody>
          <a:bodyPr wrap="square" anchor="ctr" anchorCtr="0">
            <a:spAutoFit/>
          </a:bodyPr>
          <a:lstStyle>
            <a:lvl1pPr marL="0" indent="0" algn="l">
              <a:buNone/>
              <a:defRPr sz="1800" b="0" i="0" kern="1200" cap="all" spc="500" baseline="0">
                <a:solidFill>
                  <a:srgbClr val="F3E816"/>
                </a:solidFill>
                <a:latin typeface="Open Sans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70377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F5D6-F39F-D449-BF94-7BFE23EC9A71}" type="datetime1">
              <a:rPr lang="fr-FR" smtClean="0"/>
              <a:t>27/01/2026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918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21949529" y="1714138"/>
            <a:ext cx="6811923" cy="36521916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13761" y="1714138"/>
            <a:ext cx="19931182" cy="36521916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4E19E-B504-4C4B-B4C2-55F7F6DED638}" type="datetime1">
              <a:rPr lang="fr-FR" smtClean="0"/>
              <a:t>27/01/2026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3768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538A0-9A67-AC4C-91F1-81C206E20709}" type="datetime1">
              <a:rPr lang="fr-FR" smtClean="0"/>
              <a:t>27/01/2026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69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 SsTitre Ifre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rez_PPT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3" y="0"/>
            <a:ext cx="2873575" cy="4291610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529327" y="10708466"/>
            <a:ext cx="25733931" cy="9175067"/>
          </a:xfrm>
        </p:spPr>
        <p:txBody>
          <a:bodyPr/>
          <a:lstStyle>
            <a:lvl1pPr>
              <a:defRPr>
                <a:solidFill>
                  <a:srgbClr val="1B3C80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799968" y="21667018"/>
            <a:ext cx="21192649" cy="10938739"/>
          </a:xfrm>
        </p:spPr>
        <p:txBody>
          <a:bodyPr/>
          <a:lstStyle>
            <a:lvl1pPr marL="0" indent="0" algn="ctr">
              <a:buNone/>
              <a:defRPr b="0" i="0">
                <a:solidFill>
                  <a:srgbClr val="0092D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92D2"/>
                </a:solidFill>
              </a:defRPr>
            </a:lvl1pPr>
          </a:lstStyle>
          <a:p>
            <a:fld id="{0F447B95-E6F3-9E41-9DD9-E80BDFDD31A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9" name="Image 8" descr="Logo Ifremer 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" y="1271357"/>
            <a:ext cx="2553714" cy="1729845"/>
          </a:xfrm>
          <a:prstGeom prst="rect">
            <a:avLst/>
          </a:prstGeom>
        </p:spPr>
      </p:pic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9597" y="39672750"/>
            <a:ext cx="2808463" cy="2278905"/>
          </a:xfrm>
        </p:spPr>
        <p:txBody>
          <a:bodyPr/>
          <a:lstStyle>
            <a:lvl1pPr algn="ctr">
              <a:defRPr sz="1050">
                <a:solidFill>
                  <a:srgbClr val="0092D2"/>
                </a:solidFill>
              </a:defRPr>
            </a:lvl1pPr>
          </a:lstStyle>
          <a:p>
            <a:fld id="{6EB03B9D-5203-1848-BF68-82F271F9D659}" type="datetime1">
              <a:rPr lang="fr-FR" smtClean="0"/>
              <a:pPr/>
              <a:t>27/01/2026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976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Ifre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Prez_PPT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3" y="0"/>
            <a:ext cx="2873575" cy="42916109"/>
          </a:xfrm>
          <a:prstGeom prst="rect">
            <a:avLst/>
          </a:prstGeom>
        </p:spPr>
      </p:pic>
      <p:pic>
        <p:nvPicPr>
          <p:cNvPr id="11" name="Image 10" descr="Logo Ifremer 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" y="1271357"/>
            <a:ext cx="2553714" cy="17298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58723" y="3123662"/>
            <a:ext cx="26176209" cy="7133961"/>
          </a:xfrm>
        </p:spPr>
        <p:txBody>
          <a:bodyPr/>
          <a:lstStyle>
            <a:lvl1pPr>
              <a:defRPr>
                <a:solidFill>
                  <a:srgbClr val="187AAC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58723" y="11397082"/>
            <a:ext cx="26176209" cy="26500199"/>
          </a:xfrm>
        </p:spPr>
        <p:txBody>
          <a:bodyPr/>
          <a:lstStyle>
            <a:lvl1pPr marL="0" indent="0">
              <a:buNone/>
              <a:defRPr sz="2800">
                <a:latin typeface="Open Sans"/>
                <a:cs typeface="Open Sans"/>
              </a:defRPr>
            </a:lvl1pPr>
            <a:lvl2pPr marL="457200" indent="0">
              <a:buNone/>
              <a:defRPr sz="2200" b="1" i="0">
                <a:solidFill>
                  <a:srgbClr val="187AAC"/>
                </a:solidFill>
                <a:latin typeface="Open Sans"/>
              </a:defRPr>
            </a:lvl2pPr>
            <a:lvl3pPr marL="712800">
              <a:defRPr sz="2000">
                <a:latin typeface="Open Sans"/>
              </a:defRPr>
            </a:lvl3pPr>
            <a:lvl5pPr marL="1828800" indent="0">
              <a:buNone/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9597" y="39672750"/>
            <a:ext cx="2808463" cy="2278905"/>
          </a:xfrm>
        </p:spPr>
        <p:txBody>
          <a:bodyPr/>
          <a:lstStyle>
            <a:lvl1pPr algn="ctr">
              <a:defRPr sz="1050">
                <a:solidFill>
                  <a:srgbClr val="0092D2"/>
                </a:solidFill>
              </a:defRPr>
            </a:lvl1pPr>
          </a:lstStyle>
          <a:p>
            <a:fld id="{6EB03B9D-5203-1848-BF68-82F271F9D659}" type="datetime1">
              <a:rPr lang="fr-FR" smtClean="0"/>
              <a:pPr/>
              <a:t>27/01/2026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92D2"/>
                </a:solidFill>
              </a:defRPr>
            </a:lvl1pPr>
          </a:lstStyle>
          <a:p>
            <a:fld id="{0F447B95-E6F3-9E41-9DD9-E80BDFDD31A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839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Partie Ifre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Prez_PPT4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30493328" cy="4311213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98198" y="15820440"/>
            <a:ext cx="20653969" cy="21480236"/>
          </a:xfrm>
        </p:spPr>
        <p:txBody>
          <a:bodyPr anchor="t" anchorCtr="0"/>
          <a:lstStyle>
            <a:lvl1pPr algn="l">
              <a:defRPr sz="4000" b="0" i="0">
                <a:solidFill>
                  <a:schemeClr val="bg1"/>
                </a:solidFill>
                <a:latin typeface="Open Sans Light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098198" y="3931989"/>
            <a:ext cx="8639624" cy="1068514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>
                <a:solidFill>
                  <a:srgbClr val="0092D2"/>
                </a:solidFill>
                <a:latin typeface=""/>
              </a:defRPr>
            </a:lvl1pPr>
          </a:lstStyle>
          <a:p>
            <a:fld id="{D2C4B537-1E70-B34C-A4EE-E549A5C45E95}" type="datetime1">
              <a:rPr lang="fr-FR" smtClean="0"/>
              <a:pPr/>
              <a:t>27/01/2026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92D2"/>
                </a:solidFill>
              </a:defRPr>
            </a:lvl1pPr>
          </a:lstStyle>
          <a:p>
            <a:fld id="{0F447B95-E6F3-9E41-9DD9-E80BDFDD31A6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0" name="Espace réservé pour une image  2"/>
          <p:cNvSpPr>
            <a:spLocks noGrp="1"/>
          </p:cNvSpPr>
          <p:nvPr>
            <p:ph type="pic" idx="13"/>
          </p:nvPr>
        </p:nvSpPr>
        <p:spPr>
          <a:xfrm>
            <a:off x="11638901" y="3931989"/>
            <a:ext cx="8624431" cy="1068514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690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Prez_PPT8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3" y="0"/>
            <a:ext cx="2873575" cy="4291610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75439" y="3001202"/>
            <a:ext cx="26173917" cy="7133961"/>
          </a:xfrm>
        </p:spPr>
        <p:txBody>
          <a:bodyPr/>
          <a:lstStyle>
            <a:lvl1pPr>
              <a:defRPr>
                <a:solidFill>
                  <a:srgbClr val="187AAC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375440" y="11274617"/>
            <a:ext cx="12559871" cy="23561830"/>
          </a:xfrm>
        </p:spPr>
        <p:txBody>
          <a:bodyPr/>
          <a:lstStyle>
            <a:lvl1pPr marL="342900" indent="-342900">
              <a:buFont typeface="Arial"/>
              <a:buChar char="•"/>
              <a:defRPr sz="2500" baseline="0">
                <a:latin typeface="Open Sans"/>
              </a:defRPr>
            </a:lvl1pPr>
            <a:lvl2pPr marL="313200" indent="0">
              <a:buNone/>
              <a:defRPr sz="2200" b="1" i="0">
                <a:solidFill>
                  <a:srgbClr val="0092D2"/>
                </a:solidFill>
                <a:latin typeface="Open Sans"/>
                <a:cs typeface="Open Sans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6989485" y="11274617"/>
            <a:ext cx="12559871" cy="23561830"/>
          </a:xfrm>
        </p:spPr>
        <p:txBody>
          <a:bodyPr/>
          <a:lstStyle>
            <a:lvl1pPr>
              <a:defRPr sz="2500">
                <a:latin typeface="Open Sans"/>
              </a:defRPr>
            </a:lvl1pPr>
            <a:lvl2pPr marL="349200" indent="0">
              <a:buNone/>
              <a:defRPr sz="2200" b="1" i="0">
                <a:solidFill>
                  <a:srgbClr val="0092D2"/>
                </a:solidFill>
                <a:latin typeface="Open Sans"/>
                <a:cs typeface="Open Sans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9597" y="39672750"/>
            <a:ext cx="2808463" cy="2278905"/>
          </a:xfrm>
        </p:spPr>
        <p:txBody>
          <a:bodyPr/>
          <a:lstStyle>
            <a:lvl1pPr algn="ctr">
              <a:defRPr sz="1050">
                <a:solidFill>
                  <a:srgbClr val="0092D2"/>
                </a:solidFill>
              </a:defRPr>
            </a:lvl1pPr>
          </a:lstStyle>
          <a:p>
            <a:fld id="{BD11D91D-1491-D948-B5FF-8107FB11BE15}" type="datetime1">
              <a:rPr lang="fr-FR" smtClean="0"/>
              <a:pPr/>
              <a:t>27/01/2026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92D2"/>
                </a:solidFill>
              </a:defRPr>
            </a:lvl1pPr>
          </a:lstStyle>
          <a:p>
            <a:fld id="{0F447B95-E6F3-9E41-9DD9-E80BDFDD31A6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2" name="Image 11" descr="Logo Ifremer RV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8" y="1271357"/>
            <a:ext cx="2553714" cy="172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8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91534" y="27505383"/>
            <a:ext cx="25733931" cy="850130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391534" y="18142065"/>
            <a:ext cx="25733931" cy="936332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70B34-F1D1-AB4C-9D69-9859871B7704}" type="datetime1">
              <a:rPr lang="fr-FR" smtClean="0"/>
              <a:t>27/01/2026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019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13762" y="9581307"/>
            <a:ext cx="13376809" cy="39930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13762" y="13574339"/>
            <a:ext cx="13376809" cy="246617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15379390" y="9581307"/>
            <a:ext cx="13382065" cy="399303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15379390" y="13574339"/>
            <a:ext cx="13382065" cy="246617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2E43-6FFB-B44E-AD17-BFB64ED72465}" type="datetime1">
              <a:rPr lang="fr-FR" smtClean="0"/>
              <a:t>27/01/2026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43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546D-BE63-DD4F-B215-3990C2EAC06E}" type="datetime1">
              <a:rPr lang="fr-FR" smtClean="0"/>
              <a:t>27/01/2026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088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3762" y="1704223"/>
            <a:ext cx="9960338" cy="72528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836766" y="1704228"/>
            <a:ext cx="16924687" cy="3653182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513762" y="8957088"/>
            <a:ext cx="9960338" cy="292789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95392-5F5C-FA4A-B403-856F43DC1F56}" type="datetime1">
              <a:rPr lang="fr-FR" smtClean="0"/>
              <a:t>27/01/2026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47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513761" y="1714136"/>
            <a:ext cx="27247692" cy="7133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13761" y="9987548"/>
            <a:ext cx="27247692" cy="28248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513761" y="39672750"/>
            <a:ext cx="7064216" cy="22789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ECDC7-42CE-5D4E-A5B6-833C2B89EC98}" type="datetime1">
              <a:rPr lang="fr-FR" smtClean="0"/>
              <a:t>27/01/2026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344031" y="39672750"/>
            <a:ext cx="9587151" cy="22789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21697236" y="39672750"/>
            <a:ext cx="7064216" cy="22789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47B95-E6F3-9E41-9DD9-E80BDFDD31A6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ZoneTexte 6"/>
          <p:cNvSpPr txBox="1"/>
          <p:nvPr userDrawn="1"/>
        </p:nvSpPr>
        <p:spPr>
          <a:xfrm>
            <a:off x="8898128" y="-7431816"/>
            <a:ext cx="18473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520" dirty="0"/>
          </a:p>
        </p:txBody>
      </p:sp>
    </p:spTree>
    <p:extLst>
      <p:ext uri="{BB962C8B-B14F-4D97-AF65-F5344CB8AC3E}">
        <p14:creationId xmlns:p14="http://schemas.microsoft.com/office/powerpoint/2010/main" val="192212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18" r:id="rId2"/>
    <p:sldLayoutId id="2147483719" r:id="rId3"/>
    <p:sldLayoutId id="2147483726" r:id="rId4"/>
    <p:sldLayoutId id="2147483721" r:id="rId5"/>
    <p:sldLayoutId id="2147483720" r:id="rId6"/>
    <p:sldLayoutId id="2147483722" r:id="rId7"/>
    <p:sldLayoutId id="2147483724" r:id="rId8"/>
    <p:sldLayoutId id="2147483725" r:id="rId9"/>
    <p:sldLayoutId id="2147483727" r:id="rId10"/>
    <p:sldLayoutId id="2147483728" r:id="rId11"/>
    <p:sldLayoutId id="2147483729" r:id="rId12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mp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tmp"/><Relationship Id="rId3" Type="http://schemas.openxmlformats.org/officeDocument/2006/relationships/image" Target="../media/image5.png"/><Relationship Id="rId21" Type="http://schemas.openxmlformats.org/officeDocument/2006/relationships/image" Target="../media/image22.tmp"/><Relationship Id="rId7" Type="http://schemas.openxmlformats.org/officeDocument/2006/relationships/image" Target="../media/image8.png"/><Relationship Id="rId12" Type="http://schemas.openxmlformats.org/officeDocument/2006/relationships/image" Target="../media/image13.emf"/><Relationship Id="rId17" Type="http://schemas.openxmlformats.org/officeDocument/2006/relationships/image" Target="../media/image18.tmp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tmp"/><Relationship Id="rId20" Type="http://schemas.openxmlformats.org/officeDocument/2006/relationships/image" Target="../media/image21.tmp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11" Type="http://schemas.openxmlformats.org/officeDocument/2006/relationships/image" Target="../media/image12.emf"/><Relationship Id="rId24" Type="http://schemas.openxmlformats.org/officeDocument/2006/relationships/image" Target="../media/image25.tmp"/><Relationship Id="rId5" Type="http://schemas.openxmlformats.org/officeDocument/2006/relationships/image" Target="../media/image7.png"/><Relationship Id="rId15" Type="http://schemas.openxmlformats.org/officeDocument/2006/relationships/image" Target="../media/image16.tmp"/><Relationship Id="rId23" Type="http://schemas.openxmlformats.org/officeDocument/2006/relationships/image" Target="../media/image24.tmp"/><Relationship Id="rId28" Type="http://schemas.openxmlformats.org/officeDocument/2006/relationships/image" Target="../media/image29.tmp"/><Relationship Id="rId10" Type="http://schemas.openxmlformats.org/officeDocument/2006/relationships/image" Target="../media/image11.png"/><Relationship Id="rId19" Type="http://schemas.openxmlformats.org/officeDocument/2006/relationships/image" Target="../media/image20.tmp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5.emf"/><Relationship Id="rId22" Type="http://schemas.openxmlformats.org/officeDocument/2006/relationships/image" Target="../media/image23.tmp"/><Relationship Id="rId27" Type="http://schemas.openxmlformats.org/officeDocument/2006/relationships/image" Target="../media/image28.tm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emf"/><Relationship Id="rId18" Type="http://schemas.openxmlformats.org/officeDocument/2006/relationships/image" Target="../media/image23.tmp"/><Relationship Id="rId26" Type="http://schemas.openxmlformats.org/officeDocument/2006/relationships/image" Target="../media/image31.tmp"/><Relationship Id="rId3" Type="http://schemas.openxmlformats.org/officeDocument/2006/relationships/image" Target="../media/image5.png"/><Relationship Id="rId21" Type="http://schemas.openxmlformats.org/officeDocument/2006/relationships/image" Target="../media/image26.png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17" Type="http://schemas.openxmlformats.org/officeDocument/2006/relationships/image" Target="../media/image22.tmp"/><Relationship Id="rId25" Type="http://schemas.microsoft.com/office/2007/relationships/hdphoto" Target="../media/hdphoto2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tmp"/><Relationship Id="rId20" Type="http://schemas.openxmlformats.org/officeDocument/2006/relationships/image" Target="../media/image25.tmp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11" Type="http://schemas.openxmlformats.org/officeDocument/2006/relationships/image" Target="../media/image13.emf"/><Relationship Id="rId24" Type="http://schemas.openxmlformats.org/officeDocument/2006/relationships/image" Target="../media/image30.png"/><Relationship Id="rId5" Type="http://schemas.openxmlformats.org/officeDocument/2006/relationships/image" Target="../media/image7.png"/><Relationship Id="rId15" Type="http://schemas.openxmlformats.org/officeDocument/2006/relationships/image" Target="../media/image19.png"/><Relationship Id="rId23" Type="http://schemas.openxmlformats.org/officeDocument/2006/relationships/image" Target="../media/image28.tmp"/><Relationship Id="rId10" Type="http://schemas.openxmlformats.org/officeDocument/2006/relationships/image" Target="../media/image12.emf"/><Relationship Id="rId19" Type="http://schemas.openxmlformats.org/officeDocument/2006/relationships/image" Target="../media/image24.tmp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8.tmp"/><Relationship Id="rId22" Type="http://schemas.openxmlformats.org/officeDocument/2006/relationships/image" Target="../media/image27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e 171">
            <a:extLst>
              <a:ext uri="{FF2B5EF4-FFF2-40B4-BE49-F238E27FC236}">
                <a16:creationId xmlns:a16="http://schemas.microsoft.com/office/drawing/2014/main" id="{BAB40DD0-10F9-4001-91E5-034E84290508}"/>
              </a:ext>
            </a:extLst>
          </p:cNvPr>
          <p:cNvGrpSpPr/>
          <p:nvPr/>
        </p:nvGrpSpPr>
        <p:grpSpPr>
          <a:xfrm>
            <a:off x="9328323" y="18525421"/>
            <a:ext cx="2543059" cy="2447785"/>
            <a:chOff x="20662739" y="6470531"/>
            <a:chExt cx="2543059" cy="2447785"/>
          </a:xfrm>
        </p:grpSpPr>
        <p:sp>
          <p:nvSpPr>
            <p:cNvPr id="173" name="ZoneTexte 172">
              <a:extLst>
                <a:ext uri="{FF2B5EF4-FFF2-40B4-BE49-F238E27FC236}">
                  <a16:creationId xmlns:a16="http://schemas.microsoft.com/office/drawing/2014/main" id="{B3D4C98D-36CB-48CA-A697-3E2BAD7A6A51}"/>
                </a:ext>
              </a:extLst>
            </p:cNvPr>
            <p:cNvSpPr txBox="1"/>
            <p:nvPr/>
          </p:nvSpPr>
          <p:spPr>
            <a:xfrm>
              <a:off x="20996729" y="6470531"/>
              <a:ext cx="21755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5-12 V vers moteur</a:t>
              </a:r>
            </a:p>
            <a:p>
              <a:r>
                <a:rPr lang="fr-FR" sz="2000" dirty="0"/>
                <a:t>COB-1130 </a:t>
              </a:r>
            </a:p>
          </p:txBody>
        </p:sp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EE5DEC81-FE1D-4014-86D8-734FA3DA8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365" t="29952" r="1747" b="16691"/>
            <a:stretch/>
          </p:blipFill>
          <p:spPr>
            <a:xfrm>
              <a:off x="20662739" y="7106409"/>
              <a:ext cx="2543059" cy="1811907"/>
            </a:xfrm>
            <a:prstGeom prst="rect">
              <a:avLst/>
            </a:prstGeom>
          </p:spPr>
        </p:pic>
      </p:grpSp>
      <p:grpSp>
        <p:nvGrpSpPr>
          <p:cNvPr id="188" name="Groupe 187">
            <a:extLst>
              <a:ext uri="{FF2B5EF4-FFF2-40B4-BE49-F238E27FC236}">
                <a16:creationId xmlns:a16="http://schemas.microsoft.com/office/drawing/2014/main" id="{F461A9C1-B48A-468C-93EB-FF37B5F4C267}"/>
              </a:ext>
            </a:extLst>
          </p:cNvPr>
          <p:cNvGrpSpPr/>
          <p:nvPr/>
        </p:nvGrpSpPr>
        <p:grpSpPr>
          <a:xfrm>
            <a:off x="1195011" y="22590457"/>
            <a:ext cx="3947124" cy="4614991"/>
            <a:chOff x="23841303" y="14816100"/>
            <a:chExt cx="3947124" cy="4614991"/>
          </a:xfrm>
        </p:grpSpPr>
        <p:grpSp>
          <p:nvGrpSpPr>
            <p:cNvPr id="189" name="Groupe 188">
              <a:extLst>
                <a:ext uri="{FF2B5EF4-FFF2-40B4-BE49-F238E27FC236}">
                  <a16:creationId xmlns:a16="http://schemas.microsoft.com/office/drawing/2014/main" id="{A6A6E8C8-3027-440A-BDB5-AA9D5BE2D33D}"/>
                </a:ext>
              </a:extLst>
            </p:cNvPr>
            <p:cNvGrpSpPr/>
            <p:nvPr/>
          </p:nvGrpSpPr>
          <p:grpSpPr>
            <a:xfrm>
              <a:off x="23841303" y="14816100"/>
              <a:ext cx="3947124" cy="4017045"/>
              <a:chOff x="23841303" y="14816100"/>
              <a:chExt cx="3947124" cy="4017045"/>
            </a:xfrm>
          </p:grpSpPr>
          <p:sp>
            <p:nvSpPr>
              <p:cNvPr id="191" name="ZoneTexte 190">
                <a:extLst>
                  <a:ext uri="{FF2B5EF4-FFF2-40B4-BE49-F238E27FC236}">
                    <a16:creationId xmlns:a16="http://schemas.microsoft.com/office/drawing/2014/main" id="{648917DD-DDBB-4422-8566-E6D457618BD2}"/>
                  </a:ext>
                </a:extLst>
              </p:cNvPr>
              <p:cNvSpPr txBox="1"/>
              <p:nvPr/>
            </p:nvSpPr>
            <p:spPr>
              <a:xfrm>
                <a:off x="23846837" y="17453566"/>
                <a:ext cx="22466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COB-1281</a:t>
                </a:r>
              </a:p>
              <a:p>
                <a:r>
                  <a:rPr lang="fr-FR" sz="2000" dirty="0"/>
                  <a:t>8 pin</a:t>
                </a:r>
              </a:p>
            </p:txBody>
          </p:sp>
          <p:sp>
            <p:nvSpPr>
              <p:cNvPr id="192" name="Rectangle : coins arrondis 191">
                <a:extLst>
                  <a:ext uri="{FF2B5EF4-FFF2-40B4-BE49-F238E27FC236}">
                    <a16:creationId xmlns:a16="http://schemas.microsoft.com/office/drawing/2014/main" id="{2CF055B2-097A-4B53-934B-7AB8DEC4C61C}"/>
                  </a:ext>
                </a:extLst>
              </p:cNvPr>
              <p:cNvSpPr/>
              <p:nvPr/>
            </p:nvSpPr>
            <p:spPr>
              <a:xfrm>
                <a:off x="23841303" y="14816100"/>
                <a:ext cx="3947124" cy="4017045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90" name="ZoneTexte 189">
              <a:extLst>
                <a:ext uri="{FF2B5EF4-FFF2-40B4-BE49-F238E27FC236}">
                  <a16:creationId xmlns:a16="http://schemas.microsoft.com/office/drawing/2014/main" id="{0BEAC8ED-0090-4A60-A964-DC8CC28D0AA4}"/>
                </a:ext>
              </a:extLst>
            </p:cNvPr>
            <p:cNvSpPr txBox="1"/>
            <p:nvPr/>
          </p:nvSpPr>
          <p:spPr>
            <a:xfrm>
              <a:off x="24541187" y="18846316"/>
              <a:ext cx="2743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Cable Ethernet</a:t>
              </a:r>
            </a:p>
          </p:txBody>
        </p:sp>
      </p:grpSp>
      <p:grpSp>
        <p:nvGrpSpPr>
          <p:cNvPr id="148" name="Groupe 147">
            <a:extLst>
              <a:ext uri="{FF2B5EF4-FFF2-40B4-BE49-F238E27FC236}">
                <a16:creationId xmlns:a16="http://schemas.microsoft.com/office/drawing/2014/main" id="{433435A5-35A3-4BE1-A7E8-8CA08D7DDA17}"/>
              </a:ext>
            </a:extLst>
          </p:cNvPr>
          <p:cNvGrpSpPr/>
          <p:nvPr/>
        </p:nvGrpSpPr>
        <p:grpSpPr>
          <a:xfrm>
            <a:off x="18882197" y="21600127"/>
            <a:ext cx="10294563" cy="7636472"/>
            <a:chOff x="21160641" y="23043843"/>
            <a:chExt cx="10294563" cy="7636472"/>
          </a:xfrm>
        </p:grpSpPr>
        <p:sp>
          <p:nvSpPr>
            <p:cNvPr id="146" name="Rectangle : coins arrondis 145">
              <a:extLst>
                <a:ext uri="{FF2B5EF4-FFF2-40B4-BE49-F238E27FC236}">
                  <a16:creationId xmlns:a16="http://schemas.microsoft.com/office/drawing/2014/main" id="{575037C4-5902-44A8-8EAD-B6C8862F8959}"/>
                </a:ext>
              </a:extLst>
            </p:cNvPr>
            <p:cNvSpPr/>
            <p:nvPr/>
          </p:nvSpPr>
          <p:spPr>
            <a:xfrm>
              <a:off x="21160641" y="23043843"/>
              <a:ext cx="10294563" cy="7636472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ZoneTexte 146">
              <a:extLst>
                <a:ext uri="{FF2B5EF4-FFF2-40B4-BE49-F238E27FC236}">
                  <a16:creationId xmlns:a16="http://schemas.microsoft.com/office/drawing/2014/main" id="{CA0AB684-5F3D-45BB-9358-50488F7BB2BB}"/>
                </a:ext>
              </a:extLst>
            </p:cNvPr>
            <p:cNvSpPr txBox="1"/>
            <p:nvPr/>
          </p:nvSpPr>
          <p:spPr>
            <a:xfrm>
              <a:off x="21989132" y="29759326"/>
              <a:ext cx="439442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400" b="1" dirty="0"/>
                <a:t>Caisson moteur</a:t>
              </a:r>
            </a:p>
          </p:txBody>
        </p:sp>
      </p:grpSp>
      <p:pic>
        <p:nvPicPr>
          <p:cNvPr id="199" name="Image 198">
            <a:extLst>
              <a:ext uri="{FF2B5EF4-FFF2-40B4-BE49-F238E27FC236}">
                <a16:creationId xmlns:a16="http://schemas.microsoft.com/office/drawing/2014/main" id="{99C2E323-2656-4F49-8F42-442526F1CA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833" t="31201" r="17271" b="27332"/>
          <a:stretch/>
        </p:blipFill>
        <p:spPr>
          <a:xfrm>
            <a:off x="20339262" y="21995735"/>
            <a:ext cx="2749826" cy="1757060"/>
          </a:xfrm>
          <a:prstGeom prst="rect">
            <a:avLst/>
          </a:prstGeom>
        </p:spPr>
      </p:pic>
      <p:sp>
        <p:nvSpPr>
          <p:cNvPr id="200" name="ZoneTexte 199">
            <a:extLst>
              <a:ext uri="{FF2B5EF4-FFF2-40B4-BE49-F238E27FC236}">
                <a16:creationId xmlns:a16="http://schemas.microsoft.com/office/drawing/2014/main" id="{DEE484A9-C472-4813-A0F8-FD3EF3CD1FAC}"/>
              </a:ext>
            </a:extLst>
          </p:cNvPr>
          <p:cNvSpPr txBox="1"/>
          <p:nvPr/>
        </p:nvSpPr>
        <p:spPr>
          <a:xfrm>
            <a:off x="19920237" y="21990724"/>
            <a:ext cx="2078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Vent</a:t>
            </a:r>
          </a:p>
          <a:p>
            <a:r>
              <a:rPr lang="fr-FR" sz="2000" dirty="0"/>
              <a:t>BR-100783</a:t>
            </a:r>
          </a:p>
        </p:txBody>
      </p:sp>
      <p:pic>
        <p:nvPicPr>
          <p:cNvPr id="251" name="Image 250">
            <a:extLst>
              <a:ext uri="{FF2B5EF4-FFF2-40B4-BE49-F238E27FC236}">
                <a16:creationId xmlns:a16="http://schemas.microsoft.com/office/drawing/2014/main" id="{75F5B15F-12FC-4F28-ABB9-E2ABF79C1C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170" t="4230" r="22330" b="4270"/>
          <a:stretch/>
        </p:blipFill>
        <p:spPr>
          <a:xfrm rot="16200000">
            <a:off x="14239099" y="10986159"/>
            <a:ext cx="5308440" cy="8751753"/>
          </a:xfrm>
          <a:prstGeom prst="rect">
            <a:avLst/>
          </a:prstGeom>
        </p:spPr>
      </p:pic>
      <p:pic>
        <p:nvPicPr>
          <p:cNvPr id="252" name="Image 251">
            <a:extLst>
              <a:ext uri="{FF2B5EF4-FFF2-40B4-BE49-F238E27FC236}">
                <a16:creationId xmlns:a16="http://schemas.microsoft.com/office/drawing/2014/main" id="{E7F65EC4-C812-4433-A5F7-73DF4DCCC8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50" t="9970" r="17596" b="5544"/>
          <a:stretch/>
        </p:blipFill>
        <p:spPr>
          <a:xfrm>
            <a:off x="21209454" y="13421436"/>
            <a:ext cx="3817095" cy="4823873"/>
          </a:xfrm>
          <a:prstGeom prst="rect">
            <a:avLst/>
          </a:prstGeom>
        </p:spPr>
      </p:pic>
      <p:pic>
        <p:nvPicPr>
          <p:cNvPr id="253" name="Image 252">
            <a:extLst>
              <a:ext uri="{FF2B5EF4-FFF2-40B4-BE49-F238E27FC236}">
                <a16:creationId xmlns:a16="http://schemas.microsoft.com/office/drawing/2014/main" id="{FDB46A62-EA28-47E9-8CFD-42B35C7445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50" t="9970" r="17596" b="5544"/>
          <a:stretch/>
        </p:blipFill>
        <p:spPr>
          <a:xfrm flipH="1">
            <a:off x="8531591" y="13423625"/>
            <a:ext cx="3817095" cy="4823873"/>
          </a:xfrm>
          <a:prstGeom prst="rect">
            <a:avLst/>
          </a:prstGeom>
        </p:spPr>
      </p:pic>
      <p:sp>
        <p:nvSpPr>
          <p:cNvPr id="261" name="ZoneTexte 260">
            <a:extLst>
              <a:ext uri="{FF2B5EF4-FFF2-40B4-BE49-F238E27FC236}">
                <a16:creationId xmlns:a16="http://schemas.microsoft.com/office/drawing/2014/main" id="{7136E97D-A2A6-4EC8-BFA4-1DA5CE596612}"/>
              </a:ext>
            </a:extLst>
          </p:cNvPr>
          <p:cNvSpPr txBox="1"/>
          <p:nvPr/>
        </p:nvSpPr>
        <p:spPr>
          <a:xfrm>
            <a:off x="15633623" y="11994210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Enclosure tube</a:t>
            </a:r>
          </a:p>
          <a:p>
            <a:r>
              <a:rPr lang="fr-FR" sz="2000" dirty="0"/>
              <a:t>BR-102649-150</a:t>
            </a:r>
          </a:p>
          <a:p>
            <a:r>
              <a:rPr lang="fr-FR" sz="2000" dirty="0"/>
              <a:t>3’’     15cm</a:t>
            </a:r>
          </a:p>
          <a:p>
            <a:r>
              <a:rPr lang="fr-FR" sz="2000" dirty="0" err="1"/>
              <a:t>Acrylic</a:t>
            </a:r>
            <a:endParaRPr lang="fr-FR" sz="2000" dirty="0"/>
          </a:p>
        </p:txBody>
      </p:sp>
      <p:sp>
        <p:nvSpPr>
          <p:cNvPr id="266" name="ZoneTexte 265">
            <a:extLst>
              <a:ext uri="{FF2B5EF4-FFF2-40B4-BE49-F238E27FC236}">
                <a16:creationId xmlns:a16="http://schemas.microsoft.com/office/drawing/2014/main" id="{C3735E67-27B3-446A-A3D0-B33F47C24923}"/>
              </a:ext>
            </a:extLst>
          </p:cNvPr>
          <p:cNvSpPr txBox="1"/>
          <p:nvPr/>
        </p:nvSpPr>
        <p:spPr>
          <a:xfrm>
            <a:off x="25196523" y="12593480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 cap</a:t>
            </a:r>
          </a:p>
          <a:p>
            <a:r>
              <a:rPr lang="fr-FR" sz="2000" dirty="0"/>
              <a:t>BR-100949-004</a:t>
            </a:r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4 </a:t>
            </a:r>
            <a:r>
              <a:rPr lang="fr-FR" sz="2000" dirty="0" err="1"/>
              <a:t>Holes</a:t>
            </a:r>
            <a:endParaRPr lang="fr-FR" sz="2000" dirty="0"/>
          </a:p>
        </p:txBody>
      </p:sp>
      <p:sp>
        <p:nvSpPr>
          <p:cNvPr id="267" name="ZoneTexte 266">
            <a:extLst>
              <a:ext uri="{FF2B5EF4-FFF2-40B4-BE49-F238E27FC236}">
                <a16:creationId xmlns:a16="http://schemas.microsoft.com/office/drawing/2014/main" id="{43A117C3-E4A9-4B74-8C99-86827A416965}"/>
              </a:ext>
            </a:extLst>
          </p:cNvPr>
          <p:cNvSpPr txBox="1"/>
          <p:nvPr/>
        </p:nvSpPr>
        <p:spPr>
          <a:xfrm>
            <a:off x="21247284" y="13012285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268" name="ZoneTexte 267">
            <a:extLst>
              <a:ext uri="{FF2B5EF4-FFF2-40B4-BE49-F238E27FC236}">
                <a16:creationId xmlns:a16="http://schemas.microsoft.com/office/drawing/2014/main" id="{77E3F85F-0D13-43D6-9E23-6911243D427A}"/>
              </a:ext>
            </a:extLst>
          </p:cNvPr>
          <p:cNvSpPr txBox="1"/>
          <p:nvPr/>
        </p:nvSpPr>
        <p:spPr>
          <a:xfrm>
            <a:off x="8671141" y="12780426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269" name="Rectangle : coins arrondis 268">
            <a:extLst>
              <a:ext uri="{FF2B5EF4-FFF2-40B4-BE49-F238E27FC236}">
                <a16:creationId xmlns:a16="http://schemas.microsoft.com/office/drawing/2014/main" id="{D599B0B9-6FB6-4235-A8F4-172C80AD58F2}"/>
              </a:ext>
            </a:extLst>
          </p:cNvPr>
          <p:cNvSpPr/>
          <p:nvPr/>
        </p:nvSpPr>
        <p:spPr>
          <a:xfrm>
            <a:off x="137160" y="11985613"/>
            <a:ext cx="29687520" cy="9370734"/>
          </a:xfrm>
          <a:prstGeom prst="roundRect">
            <a:avLst>
              <a:gd name="adj" fmla="val 9521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0" name="ZoneTexte 269">
            <a:extLst>
              <a:ext uri="{FF2B5EF4-FFF2-40B4-BE49-F238E27FC236}">
                <a16:creationId xmlns:a16="http://schemas.microsoft.com/office/drawing/2014/main" id="{8680426A-B91A-4971-9BB5-3247182E9E08}"/>
              </a:ext>
            </a:extLst>
          </p:cNvPr>
          <p:cNvSpPr txBox="1"/>
          <p:nvPr/>
        </p:nvSpPr>
        <p:spPr>
          <a:xfrm>
            <a:off x="22894036" y="20671981"/>
            <a:ext cx="39426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Caisson batterie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F3A9B659-2085-40C3-8487-88BAFA398F1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6009" y="13366228"/>
            <a:ext cx="4713032" cy="43484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E4E6BF8-40FF-4865-9429-0D0AE0CE4F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170" t="4230" r="22330" b="4270"/>
          <a:stretch/>
        </p:blipFill>
        <p:spPr>
          <a:xfrm rot="16200000">
            <a:off x="11521601" y="-429557"/>
            <a:ext cx="5308440" cy="875175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ABE5F94-58FB-4FF9-8657-534F48C9D7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50" t="9970" r="17596" b="5544"/>
          <a:stretch/>
        </p:blipFill>
        <p:spPr>
          <a:xfrm>
            <a:off x="18660712" y="1623334"/>
            <a:ext cx="3817095" cy="482387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AE151F9-09F2-43B0-A342-3A748177CC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50" t="9970" r="17596" b="5544"/>
          <a:stretch/>
        </p:blipFill>
        <p:spPr>
          <a:xfrm flipH="1">
            <a:off x="6020455" y="1749157"/>
            <a:ext cx="3817095" cy="4823873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07D91CB-E4B8-41A9-858B-7E27E9CE07EB}"/>
              </a:ext>
            </a:extLst>
          </p:cNvPr>
          <p:cNvGrpSpPr/>
          <p:nvPr/>
        </p:nvGrpSpPr>
        <p:grpSpPr>
          <a:xfrm>
            <a:off x="2181728" y="9439403"/>
            <a:ext cx="2980881" cy="1688310"/>
            <a:chOff x="11497162" y="6854323"/>
            <a:chExt cx="2980881" cy="1688310"/>
          </a:xfrm>
        </p:grpSpPr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A1C044CA-073E-4086-8210-27F17F1BA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476" t="27298" r="8743" b="32337"/>
            <a:stretch/>
          </p:blipFill>
          <p:spPr>
            <a:xfrm>
              <a:off x="12242575" y="7211403"/>
              <a:ext cx="2235468" cy="1331230"/>
            </a:xfrm>
            <a:prstGeom prst="rect">
              <a:avLst/>
            </a:prstGeom>
          </p:spPr>
        </p:pic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7825AFF1-0C4D-4A4C-9FC3-CBC0D32B3206}"/>
                </a:ext>
              </a:extLst>
            </p:cNvPr>
            <p:cNvSpPr txBox="1"/>
            <p:nvPr/>
          </p:nvSpPr>
          <p:spPr>
            <a:xfrm>
              <a:off x="11497162" y="6854323"/>
              <a:ext cx="1498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TP </a:t>
              </a:r>
              <a:r>
                <a:rPr lang="fr-FR" sz="2000" dirty="0" err="1"/>
                <a:t>sensor</a:t>
              </a:r>
              <a:endParaRPr lang="fr-FR" sz="2000" dirty="0"/>
            </a:p>
            <a:p>
              <a:r>
                <a:rPr lang="fr-FR" sz="2000" dirty="0"/>
                <a:t>BR-100586</a:t>
              </a:r>
            </a:p>
          </p:txBody>
        </p:sp>
      </p:grpSp>
      <p:sp>
        <p:nvSpPr>
          <p:cNvPr id="93" name="ZoneTexte 92">
            <a:extLst>
              <a:ext uri="{FF2B5EF4-FFF2-40B4-BE49-F238E27FC236}">
                <a16:creationId xmlns:a16="http://schemas.microsoft.com/office/drawing/2014/main" id="{DD99287E-3B80-4031-B7C5-4CF86CB88FEA}"/>
              </a:ext>
            </a:extLst>
          </p:cNvPr>
          <p:cNvSpPr txBox="1"/>
          <p:nvPr/>
        </p:nvSpPr>
        <p:spPr>
          <a:xfrm>
            <a:off x="13084881" y="224983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Enclosure tube</a:t>
            </a:r>
          </a:p>
          <a:p>
            <a:r>
              <a:rPr lang="fr-FR" sz="2000" dirty="0"/>
              <a:t>BR-102649-150</a:t>
            </a:r>
          </a:p>
          <a:p>
            <a:r>
              <a:rPr lang="fr-FR" sz="2000" dirty="0"/>
              <a:t>3’’     15cm</a:t>
            </a:r>
          </a:p>
          <a:p>
            <a:r>
              <a:rPr lang="fr-FR" sz="2000" dirty="0" err="1"/>
              <a:t>Acrylic</a:t>
            </a:r>
            <a:endParaRPr lang="fr-FR" sz="20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F8B6ABC-E2B2-44B3-AFA9-12818DC41DCA}"/>
              </a:ext>
            </a:extLst>
          </p:cNvPr>
          <p:cNvGrpSpPr/>
          <p:nvPr/>
        </p:nvGrpSpPr>
        <p:grpSpPr>
          <a:xfrm>
            <a:off x="1448022" y="6785738"/>
            <a:ext cx="3055678" cy="1964127"/>
            <a:chOff x="1582734" y="6944117"/>
            <a:chExt cx="3055678" cy="1964127"/>
          </a:xfrm>
        </p:grpSpPr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id="{6A76A416-36D4-47AE-88E9-E52FB13C81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833" t="31201" r="17271" b="27332"/>
            <a:stretch/>
          </p:blipFill>
          <p:spPr>
            <a:xfrm>
              <a:off x="1888586" y="7151184"/>
              <a:ext cx="2749826" cy="1757060"/>
            </a:xfrm>
            <a:prstGeom prst="rect">
              <a:avLst/>
            </a:prstGeom>
          </p:spPr>
        </p:pic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B9B2AB85-DB50-4A57-8D0D-0260A951AD37}"/>
                </a:ext>
              </a:extLst>
            </p:cNvPr>
            <p:cNvSpPr txBox="1"/>
            <p:nvPr/>
          </p:nvSpPr>
          <p:spPr>
            <a:xfrm>
              <a:off x="1582734" y="6944117"/>
              <a:ext cx="20785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Vent</a:t>
              </a:r>
            </a:p>
            <a:p>
              <a:r>
                <a:rPr lang="fr-FR" sz="2000" dirty="0"/>
                <a:t>BR-100783</a:t>
              </a:r>
            </a:p>
          </p:txBody>
        </p:sp>
      </p:grpSp>
      <p:sp>
        <p:nvSpPr>
          <p:cNvPr id="99" name="ZoneTexte 98">
            <a:extLst>
              <a:ext uri="{FF2B5EF4-FFF2-40B4-BE49-F238E27FC236}">
                <a16:creationId xmlns:a16="http://schemas.microsoft.com/office/drawing/2014/main" id="{724142CB-A955-4811-9F78-A5D96A171C92}"/>
              </a:ext>
            </a:extLst>
          </p:cNvPr>
          <p:cNvSpPr txBox="1"/>
          <p:nvPr/>
        </p:nvSpPr>
        <p:spPr>
          <a:xfrm>
            <a:off x="1148650" y="906407"/>
            <a:ext cx="23133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Dome</a:t>
            </a:r>
            <a:r>
              <a:rPr lang="fr-FR" sz="2000" dirty="0"/>
              <a:t> </a:t>
            </a:r>
            <a:r>
              <a:rPr lang="fr-FR" sz="2000" dirty="0" err="1"/>
              <a:t>optically</a:t>
            </a:r>
            <a:r>
              <a:rPr lang="fr-FR" sz="2000" dirty="0"/>
              <a:t> </a:t>
            </a:r>
            <a:r>
              <a:rPr lang="fr-FR" sz="2000" dirty="0" err="1"/>
              <a:t>clear</a:t>
            </a:r>
            <a:endParaRPr lang="fr-FR" sz="2000" dirty="0"/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BR-101059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47C59E15-34A6-45F7-96A7-92C789F73284}"/>
              </a:ext>
            </a:extLst>
          </p:cNvPr>
          <p:cNvSpPr txBox="1"/>
          <p:nvPr/>
        </p:nvSpPr>
        <p:spPr>
          <a:xfrm>
            <a:off x="18698542" y="1214183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B56B5DEA-9265-46B0-BAF5-08CB4E212708}"/>
              </a:ext>
            </a:extLst>
          </p:cNvPr>
          <p:cNvSpPr txBox="1"/>
          <p:nvPr/>
        </p:nvSpPr>
        <p:spPr>
          <a:xfrm>
            <a:off x="6122399" y="982324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139" name="Rectangle : coins arrondis 138">
            <a:extLst>
              <a:ext uri="{FF2B5EF4-FFF2-40B4-BE49-F238E27FC236}">
                <a16:creationId xmlns:a16="http://schemas.microsoft.com/office/drawing/2014/main" id="{4E238C01-B202-4F54-964E-317C53E03A06}"/>
              </a:ext>
            </a:extLst>
          </p:cNvPr>
          <p:cNvSpPr/>
          <p:nvPr/>
        </p:nvSpPr>
        <p:spPr>
          <a:xfrm>
            <a:off x="759294" y="187511"/>
            <a:ext cx="27975008" cy="11483318"/>
          </a:xfrm>
          <a:prstGeom prst="roundRect">
            <a:avLst>
              <a:gd name="adj" fmla="val 9521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ZoneTexte 140">
            <a:extLst>
              <a:ext uri="{FF2B5EF4-FFF2-40B4-BE49-F238E27FC236}">
                <a16:creationId xmlns:a16="http://schemas.microsoft.com/office/drawing/2014/main" id="{587442CF-E41F-4EDA-B2C5-347524029F3B}"/>
              </a:ext>
            </a:extLst>
          </p:cNvPr>
          <p:cNvSpPr txBox="1"/>
          <p:nvPr/>
        </p:nvSpPr>
        <p:spPr>
          <a:xfrm>
            <a:off x="24693524" y="10300325"/>
            <a:ext cx="33778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Caisson vidéo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14CC42F-91DC-424C-95CD-84AF034A9E21}"/>
              </a:ext>
            </a:extLst>
          </p:cNvPr>
          <p:cNvGrpSpPr/>
          <p:nvPr/>
        </p:nvGrpSpPr>
        <p:grpSpPr>
          <a:xfrm>
            <a:off x="6238841" y="8743127"/>
            <a:ext cx="2286502" cy="2394542"/>
            <a:chOff x="10147986" y="7389414"/>
            <a:chExt cx="2286502" cy="2394542"/>
          </a:xfrm>
        </p:grpSpPr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E7A0CEED-75A8-4739-9FDA-12F031BAA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7666" b="25718"/>
            <a:stretch/>
          </p:blipFill>
          <p:spPr>
            <a:xfrm flipH="1">
              <a:off x="10147986" y="7649430"/>
              <a:ext cx="2078514" cy="2134526"/>
            </a:xfrm>
            <a:prstGeom prst="rect">
              <a:avLst/>
            </a:prstGeom>
          </p:spPr>
        </p:pic>
        <p:sp>
          <p:nvSpPr>
            <p:cNvPr id="181" name="ZoneTexte 180">
              <a:extLst>
                <a:ext uri="{FF2B5EF4-FFF2-40B4-BE49-F238E27FC236}">
                  <a16:creationId xmlns:a16="http://schemas.microsoft.com/office/drawing/2014/main" id="{AAB73E74-60F8-4C1E-B523-76E86466A2ED}"/>
                </a:ext>
              </a:extLst>
            </p:cNvPr>
            <p:cNvSpPr txBox="1"/>
            <p:nvPr/>
          </p:nvSpPr>
          <p:spPr>
            <a:xfrm>
              <a:off x="10785832" y="7389414"/>
              <a:ext cx="16486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Signal Moteur</a:t>
              </a:r>
            </a:p>
            <a:p>
              <a:r>
                <a:rPr lang="fr-FR" sz="2000" dirty="0"/>
                <a:t>COB-1140 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0368ACB-6288-44C6-B5CC-7DF23120BCC6}"/>
              </a:ext>
            </a:extLst>
          </p:cNvPr>
          <p:cNvGrpSpPr/>
          <p:nvPr/>
        </p:nvGrpSpPr>
        <p:grpSpPr>
          <a:xfrm>
            <a:off x="14144098" y="7250624"/>
            <a:ext cx="2715709" cy="3779225"/>
            <a:chOff x="10564913" y="7385135"/>
            <a:chExt cx="2715709" cy="3779225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AFB89B45-707D-430F-82C2-58E38880AAFB}"/>
                </a:ext>
              </a:extLst>
            </p:cNvPr>
            <p:cNvGrpSpPr/>
            <p:nvPr/>
          </p:nvGrpSpPr>
          <p:grpSpPr>
            <a:xfrm>
              <a:off x="10643864" y="9320646"/>
              <a:ext cx="2636758" cy="1843714"/>
              <a:chOff x="19680004" y="6714747"/>
              <a:chExt cx="2636758" cy="1843714"/>
            </a:xfrm>
          </p:grpSpPr>
          <p:pic>
            <p:nvPicPr>
              <p:cNvPr id="120" name="Image 119">
                <a:extLst>
                  <a:ext uri="{FF2B5EF4-FFF2-40B4-BE49-F238E27FC236}">
                    <a16:creationId xmlns:a16="http://schemas.microsoft.com/office/drawing/2014/main" id="{55BD4A93-A950-4CFE-9BDA-93E04ACCD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680004" y="6714747"/>
                <a:ext cx="1597306" cy="1527858"/>
              </a:xfrm>
              <a:prstGeom prst="rect">
                <a:avLst/>
              </a:prstGeom>
            </p:spPr>
          </p:pic>
          <p:sp>
            <p:nvSpPr>
              <p:cNvPr id="121" name="ZoneTexte 120">
                <a:extLst>
                  <a:ext uri="{FF2B5EF4-FFF2-40B4-BE49-F238E27FC236}">
                    <a16:creationId xmlns:a16="http://schemas.microsoft.com/office/drawing/2014/main" id="{E9879186-BF31-49BA-B841-8B5442D9F032}"/>
                  </a:ext>
                </a:extLst>
              </p:cNvPr>
              <p:cNvSpPr txBox="1"/>
              <p:nvPr/>
            </p:nvSpPr>
            <p:spPr>
              <a:xfrm>
                <a:off x="20635468" y="7850575"/>
                <a:ext cx="16812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Locking</a:t>
                </a:r>
                <a:r>
                  <a:rPr lang="fr-FR" sz="2000" dirty="0"/>
                  <a:t> sleeve</a:t>
                </a:r>
              </a:p>
              <a:p>
                <a:r>
                  <a:rPr lang="fr-FR" sz="2000" dirty="0"/>
                  <a:t>COB-1001 </a:t>
                </a:r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A10AA054-F8DD-4548-B6F2-6F720E1D1B90}"/>
                </a:ext>
              </a:extLst>
            </p:cNvPr>
            <p:cNvGrpSpPr/>
            <p:nvPr/>
          </p:nvGrpSpPr>
          <p:grpSpPr>
            <a:xfrm>
              <a:off x="10564913" y="7385135"/>
              <a:ext cx="2370500" cy="1667768"/>
              <a:chOff x="13238576" y="7026154"/>
              <a:chExt cx="2370500" cy="1667768"/>
            </a:xfrm>
          </p:grpSpPr>
          <p:pic>
            <p:nvPicPr>
              <p:cNvPr id="167" name="Image 166">
                <a:extLst>
                  <a:ext uri="{FF2B5EF4-FFF2-40B4-BE49-F238E27FC236}">
                    <a16:creationId xmlns:a16="http://schemas.microsoft.com/office/drawing/2014/main" id="{49163035-45D2-4C23-AE1B-666B65558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238576" y="7026154"/>
                <a:ext cx="1736203" cy="1383175"/>
              </a:xfrm>
              <a:prstGeom prst="rect">
                <a:avLst/>
              </a:prstGeom>
            </p:spPr>
          </p:pic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0EA22D79-81AB-4499-8B31-4C5E629647FD}"/>
                  </a:ext>
                </a:extLst>
              </p:cNvPr>
              <p:cNvSpPr txBox="1"/>
              <p:nvPr/>
            </p:nvSpPr>
            <p:spPr>
              <a:xfrm>
                <a:off x="14106677" y="7986036"/>
                <a:ext cx="15023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Plug</a:t>
                </a:r>
              </a:p>
              <a:p>
                <a:r>
                  <a:rPr lang="fr-FR" sz="2000" dirty="0"/>
                  <a:t>COB-1002 </a:t>
                </a:r>
              </a:p>
            </p:txBody>
          </p:sp>
        </p:grpSp>
      </p:grpSp>
      <p:grpSp>
        <p:nvGrpSpPr>
          <p:cNvPr id="176" name="Groupe 175">
            <a:extLst>
              <a:ext uri="{FF2B5EF4-FFF2-40B4-BE49-F238E27FC236}">
                <a16:creationId xmlns:a16="http://schemas.microsoft.com/office/drawing/2014/main" id="{2EB738E5-1ABF-4D41-958D-6B1A68E1660A}"/>
              </a:ext>
            </a:extLst>
          </p:cNvPr>
          <p:cNvGrpSpPr/>
          <p:nvPr/>
        </p:nvGrpSpPr>
        <p:grpSpPr>
          <a:xfrm>
            <a:off x="24373809" y="24168335"/>
            <a:ext cx="4578686" cy="2316977"/>
            <a:chOff x="17296968" y="8114799"/>
            <a:chExt cx="4578686" cy="2316977"/>
          </a:xfrm>
        </p:grpSpPr>
        <p:sp>
          <p:nvSpPr>
            <p:cNvPr id="185" name="ZoneTexte 184">
              <a:extLst>
                <a:ext uri="{FF2B5EF4-FFF2-40B4-BE49-F238E27FC236}">
                  <a16:creationId xmlns:a16="http://schemas.microsoft.com/office/drawing/2014/main" id="{FB3BBF5E-DD46-45B3-9EC7-6DAE0C3AD248}"/>
                </a:ext>
              </a:extLst>
            </p:cNvPr>
            <p:cNvSpPr txBox="1"/>
            <p:nvPr/>
          </p:nvSpPr>
          <p:spPr>
            <a:xfrm>
              <a:off x="17296968" y="8114799"/>
              <a:ext cx="15758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Vers batterie</a:t>
              </a:r>
            </a:p>
            <a:p>
              <a:r>
                <a:rPr lang="fr-FR" sz="2000" dirty="0"/>
                <a:t>COB-1231 </a:t>
              </a:r>
            </a:p>
          </p:txBody>
        </p:sp>
        <p:pic>
          <p:nvPicPr>
            <p:cNvPr id="193" name="Image 192">
              <a:extLst>
                <a:ext uri="{FF2B5EF4-FFF2-40B4-BE49-F238E27FC236}">
                  <a16:creationId xmlns:a16="http://schemas.microsoft.com/office/drawing/2014/main" id="{A16630B8-91E6-4D64-A47E-EDE9A91E1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62" t="30585" r="5543" b="27280"/>
            <a:stretch/>
          </p:blipFill>
          <p:spPr>
            <a:xfrm>
              <a:off x="17693035" y="8426721"/>
              <a:ext cx="4182619" cy="2005055"/>
            </a:xfrm>
            <a:prstGeom prst="roundRect">
              <a:avLst/>
            </a:prstGeom>
          </p:spPr>
        </p:pic>
      </p:grpSp>
      <p:grpSp>
        <p:nvGrpSpPr>
          <p:cNvPr id="219" name="Groupe 218">
            <a:extLst>
              <a:ext uri="{FF2B5EF4-FFF2-40B4-BE49-F238E27FC236}">
                <a16:creationId xmlns:a16="http://schemas.microsoft.com/office/drawing/2014/main" id="{8246EFD8-5794-4EBA-AAB4-F811B631A5D4}"/>
              </a:ext>
            </a:extLst>
          </p:cNvPr>
          <p:cNvGrpSpPr/>
          <p:nvPr/>
        </p:nvGrpSpPr>
        <p:grpSpPr>
          <a:xfrm>
            <a:off x="23813705" y="22167554"/>
            <a:ext cx="3045354" cy="1575835"/>
            <a:chOff x="19417256" y="19707717"/>
            <a:chExt cx="3045354" cy="1575835"/>
          </a:xfrm>
        </p:grpSpPr>
        <p:pic>
          <p:nvPicPr>
            <p:cNvPr id="220" name="Image 219">
              <a:extLst>
                <a:ext uri="{FF2B5EF4-FFF2-40B4-BE49-F238E27FC236}">
                  <a16:creationId xmlns:a16="http://schemas.microsoft.com/office/drawing/2014/main" id="{1A2DBFD0-0494-437A-A377-FAA4C8BAC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838"/>
            <a:stretch/>
          </p:blipFill>
          <p:spPr>
            <a:xfrm>
              <a:off x="20587511" y="19707717"/>
              <a:ext cx="1875099" cy="1575835"/>
            </a:xfrm>
            <a:prstGeom prst="rect">
              <a:avLst/>
            </a:prstGeom>
          </p:spPr>
        </p:pic>
        <p:sp>
          <p:nvSpPr>
            <p:cNvPr id="221" name="ZoneTexte 220">
              <a:extLst>
                <a:ext uri="{FF2B5EF4-FFF2-40B4-BE49-F238E27FC236}">
                  <a16:creationId xmlns:a16="http://schemas.microsoft.com/office/drawing/2014/main" id="{FDFA8DAB-7D29-42C2-B769-0DCD8BA4907A}"/>
                </a:ext>
              </a:extLst>
            </p:cNvPr>
            <p:cNvSpPr txBox="1"/>
            <p:nvPr/>
          </p:nvSpPr>
          <p:spPr>
            <a:xfrm>
              <a:off x="19417256" y="19754755"/>
              <a:ext cx="1449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Dummy</a:t>
              </a:r>
              <a:r>
                <a:rPr lang="fr-FR" sz="2000" dirty="0"/>
                <a:t> Cap</a:t>
              </a:r>
            </a:p>
            <a:p>
              <a:r>
                <a:rPr lang="fr-FR" sz="2000" dirty="0"/>
                <a:t>COB-1003</a:t>
              </a:r>
            </a:p>
          </p:txBody>
        </p:sp>
      </p:grp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DBAB34F3-DF1F-43AA-92FB-553A67FC0837}"/>
              </a:ext>
            </a:extLst>
          </p:cNvPr>
          <p:cNvGrpSpPr/>
          <p:nvPr/>
        </p:nvGrpSpPr>
        <p:grpSpPr>
          <a:xfrm>
            <a:off x="12355350" y="18060489"/>
            <a:ext cx="3484737" cy="3136812"/>
            <a:chOff x="10564913" y="7385135"/>
            <a:chExt cx="3484737" cy="3136812"/>
          </a:xfrm>
        </p:grpSpPr>
        <p:grpSp>
          <p:nvGrpSpPr>
            <p:cNvPr id="119" name="Groupe 118">
              <a:extLst>
                <a:ext uri="{FF2B5EF4-FFF2-40B4-BE49-F238E27FC236}">
                  <a16:creationId xmlns:a16="http://schemas.microsoft.com/office/drawing/2014/main" id="{FE144DB3-A206-4803-9341-45BDD3181764}"/>
                </a:ext>
              </a:extLst>
            </p:cNvPr>
            <p:cNvGrpSpPr/>
            <p:nvPr/>
          </p:nvGrpSpPr>
          <p:grpSpPr>
            <a:xfrm>
              <a:off x="11415529" y="8687134"/>
              <a:ext cx="2634121" cy="1834813"/>
              <a:chOff x="20451669" y="6081235"/>
              <a:chExt cx="2634121" cy="1834813"/>
            </a:xfrm>
          </p:grpSpPr>
          <p:pic>
            <p:nvPicPr>
              <p:cNvPr id="125" name="Image 124">
                <a:extLst>
                  <a:ext uri="{FF2B5EF4-FFF2-40B4-BE49-F238E27FC236}">
                    <a16:creationId xmlns:a16="http://schemas.microsoft.com/office/drawing/2014/main" id="{4756056E-6F5D-4DA6-8490-2D2A9FB2C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51669" y="6081235"/>
                <a:ext cx="1597306" cy="1527858"/>
              </a:xfrm>
              <a:prstGeom prst="rect">
                <a:avLst/>
              </a:prstGeom>
            </p:spPr>
          </p:pic>
          <p:sp>
            <p:nvSpPr>
              <p:cNvPr id="126" name="ZoneTexte 125">
                <a:extLst>
                  <a:ext uri="{FF2B5EF4-FFF2-40B4-BE49-F238E27FC236}">
                    <a16:creationId xmlns:a16="http://schemas.microsoft.com/office/drawing/2014/main" id="{5F84F2DE-B150-4E73-BA6C-8183F5216885}"/>
                  </a:ext>
                </a:extLst>
              </p:cNvPr>
              <p:cNvSpPr txBox="1"/>
              <p:nvPr/>
            </p:nvSpPr>
            <p:spPr>
              <a:xfrm>
                <a:off x="21404496" y="7208162"/>
                <a:ext cx="16812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Locking</a:t>
                </a:r>
                <a:r>
                  <a:rPr lang="fr-FR" sz="2000" dirty="0"/>
                  <a:t> sleeve</a:t>
                </a:r>
              </a:p>
              <a:p>
                <a:r>
                  <a:rPr lang="fr-FR" sz="2000" dirty="0"/>
                  <a:t>COB-1001 </a:t>
                </a:r>
              </a:p>
            </p:txBody>
          </p:sp>
        </p:grpSp>
        <p:grpSp>
          <p:nvGrpSpPr>
            <p:cNvPr id="122" name="Groupe 121">
              <a:extLst>
                <a:ext uri="{FF2B5EF4-FFF2-40B4-BE49-F238E27FC236}">
                  <a16:creationId xmlns:a16="http://schemas.microsoft.com/office/drawing/2014/main" id="{289893C3-85DF-4085-ACCD-2E9B9EF31254}"/>
                </a:ext>
              </a:extLst>
            </p:cNvPr>
            <p:cNvGrpSpPr/>
            <p:nvPr/>
          </p:nvGrpSpPr>
          <p:grpSpPr>
            <a:xfrm>
              <a:off x="10564913" y="7385135"/>
              <a:ext cx="2683770" cy="1383175"/>
              <a:chOff x="13238576" y="7026154"/>
              <a:chExt cx="2683770" cy="1383175"/>
            </a:xfrm>
          </p:grpSpPr>
          <p:pic>
            <p:nvPicPr>
              <p:cNvPr id="123" name="Image 122">
                <a:extLst>
                  <a:ext uri="{FF2B5EF4-FFF2-40B4-BE49-F238E27FC236}">
                    <a16:creationId xmlns:a16="http://schemas.microsoft.com/office/drawing/2014/main" id="{D3D00D75-8B8F-4EDA-B0E7-37FE64BCE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238576" y="7026154"/>
                <a:ext cx="1736203" cy="1383175"/>
              </a:xfrm>
              <a:prstGeom prst="rect">
                <a:avLst/>
              </a:prstGeom>
            </p:spPr>
          </p:pic>
          <p:sp>
            <p:nvSpPr>
              <p:cNvPr id="124" name="ZoneTexte 123">
                <a:extLst>
                  <a:ext uri="{FF2B5EF4-FFF2-40B4-BE49-F238E27FC236}">
                    <a16:creationId xmlns:a16="http://schemas.microsoft.com/office/drawing/2014/main" id="{CFB2EDBC-B406-4FB3-B133-809648FDD3DE}"/>
                  </a:ext>
                </a:extLst>
              </p:cNvPr>
              <p:cNvSpPr txBox="1"/>
              <p:nvPr/>
            </p:nvSpPr>
            <p:spPr>
              <a:xfrm>
                <a:off x="14419947" y="7695526"/>
                <a:ext cx="15023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Plug</a:t>
                </a:r>
              </a:p>
              <a:p>
                <a:r>
                  <a:rPr lang="fr-FR" sz="2000" dirty="0"/>
                  <a:t>COB-1002 </a:t>
                </a:r>
              </a:p>
            </p:txBody>
          </p:sp>
        </p:grpSp>
      </p:grpSp>
      <p:sp>
        <p:nvSpPr>
          <p:cNvPr id="128" name="ZoneTexte 127">
            <a:extLst>
              <a:ext uri="{FF2B5EF4-FFF2-40B4-BE49-F238E27FC236}">
                <a16:creationId xmlns:a16="http://schemas.microsoft.com/office/drawing/2014/main" id="{88355677-3A9A-452B-9E32-2844A9E2302A}"/>
              </a:ext>
            </a:extLst>
          </p:cNvPr>
          <p:cNvSpPr txBox="1"/>
          <p:nvPr/>
        </p:nvSpPr>
        <p:spPr>
          <a:xfrm>
            <a:off x="26575202" y="26865172"/>
            <a:ext cx="17892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Presse étoupe</a:t>
            </a:r>
          </a:p>
          <a:p>
            <a:r>
              <a:rPr lang="fr-FR" sz="2000" dirty="0"/>
              <a:t>6.5 mm HC</a:t>
            </a:r>
          </a:p>
          <a:p>
            <a:r>
              <a:rPr lang="fr-FR" sz="2000" dirty="0"/>
              <a:t>BR-100870-165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65FB96C5-F717-412C-B77B-36537A603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116124"/>
              </p:ext>
            </p:extLst>
          </p:nvPr>
        </p:nvGraphicFramePr>
        <p:xfrm>
          <a:off x="465648" y="29208693"/>
          <a:ext cx="15875947" cy="118769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13632">
                  <a:extLst>
                    <a:ext uri="{9D8B030D-6E8A-4147-A177-3AD203B41FA5}">
                      <a16:colId xmlns:a16="http://schemas.microsoft.com/office/drawing/2014/main" val="826937926"/>
                    </a:ext>
                  </a:extLst>
                </a:gridCol>
                <a:gridCol w="5639306">
                  <a:extLst>
                    <a:ext uri="{9D8B030D-6E8A-4147-A177-3AD203B41FA5}">
                      <a16:colId xmlns:a16="http://schemas.microsoft.com/office/drawing/2014/main" val="1077229644"/>
                    </a:ext>
                  </a:extLst>
                </a:gridCol>
                <a:gridCol w="1886147">
                  <a:extLst>
                    <a:ext uri="{9D8B030D-6E8A-4147-A177-3AD203B41FA5}">
                      <a16:colId xmlns:a16="http://schemas.microsoft.com/office/drawing/2014/main" val="61723878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219996565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2636494367"/>
                    </a:ext>
                  </a:extLst>
                </a:gridCol>
                <a:gridCol w="1564222">
                  <a:extLst>
                    <a:ext uri="{9D8B030D-6E8A-4147-A177-3AD203B41FA5}">
                      <a16:colId xmlns:a16="http://schemas.microsoft.com/office/drawing/2014/main" val="3907579341"/>
                    </a:ext>
                  </a:extLst>
                </a:gridCol>
              </a:tblGrid>
              <a:tr h="52352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1" u="none" strike="noStrike" dirty="0">
                          <a:effectLst/>
                        </a:rPr>
                        <a:t>Dénomination </a:t>
                      </a:r>
                      <a:endParaRPr lang="fr-F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1" u="none" strike="noStrike" dirty="0">
                          <a:effectLst/>
                        </a:rPr>
                        <a:t>Nomenclature </a:t>
                      </a:r>
                      <a:r>
                        <a:rPr lang="fr-FR" sz="2000" b="1" u="none" strike="noStrike" dirty="0" err="1">
                          <a:effectLst/>
                        </a:rPr>
                        <a:t>Rov</a:t>
                      </a:r>
                      <a:r>
                        <a:rPr lang="fr-FR" sz="2000" b="1" u="none" strike="noStrike" dirty="0">
                          <a:effectLst/>
                        </a:rPr>
                        <a:t> Expert</a:t>
                      </a:r>
                      <a:endParaRPr lang="fr-F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1" u="none" strike="noStrike">
                          <a:effectLst/>
                        </a:rPr>
                        <a:t>Référence constructeur</a:t>
                      </a:r>
                      <a:endParaRPr lang="fr-FR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1" u="none" strike="noStrike" dirty="0">
                          <a:effectLst/>
                        </a:rPr>
                        <a:t>KOSMOS mono</a:t>
                      </a:r>
                      <a:endParaRPr lang="fr-F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KOSMOS </a:t>
                      </a:r>
                      <a:r>
                        <a:rPr lang="fr-FR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stereo</a:t>
                      </a:r>
                      <a:endParaRPr lang="fr-F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Maintenance &amp; Outils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08322853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Tube 3’’ </a:t>
                      </a:r>
                      <a:r>
                        <a:rPr lang="fr-FR" sz="2000" u="none" strike="noStrike" dirty="0" err="1">
                          <a:effectLst/>
                        </a:rPr>
                        <a:t>Acrylic</a:t>
                      </a:r>
                      <a:r>
                        <a:rPr lang="fr-FR" sz="2000" u="none" strike="noStrike" dirty="0">
                          <a:effectLst/>
                        </a:rPr>
                        <a:t> 15 cm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Watertight Enclosure Tube: 3" Locking Series, Acrylic 150mm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BR-102649-150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2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2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22591217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Bride 3’’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O-Ring Flange 3 inches (sealable)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BR-100647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>
                          <a:effectLst/>
                        </a:rPr>
                        <a:t>4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>
                          <a:effectLst/>
                        </a:rPr>
                        <a:t>4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18762539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bride 7 trous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Aluminum End Cap with 7 Holes (3″ Series)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BR-100949-007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68927602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bride 4 trous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Aluminum End Cap with 4 Holes (3″ Series)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BR-100949-004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3600376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bride 0 trou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Aluminum End Cap (3″ Series)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BR-100949-999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fr-FR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3224976"/>
                  </a:ext>
                </a:extLst>
              </a:tr>
              <a:tr h="25981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Hublot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Dome optically clear acrylic 3’’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dirty="0"/>
                        <a:t>BR-101059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fr-FR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endParaRPr lang="fr-FR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83007180"/>
                  </a:ext>
                </a:extLst>
              </a:tr>
              <a:tr h="237500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Vent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M10 Enclosure Vent and Plug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BR-100783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83450702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M10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WetLink</a:t>
                      </a:r>
                      <a:r>
                        <a:rPr lang="en-US" sz="2000" u="none" strike="noStrike" dirty="0">
                          <a:effectLst/>
                        </a:rPr>
                        <a:t> Penetrator Blank (No Hole)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BR-100434-010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46261816"/>
                  </a:ext>
                </a:extLst>
              </a:tr>
              <a:tr h="25981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Capteur TP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BAR30 HIGH RESOLUTION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BR-100586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07993150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Presse étoupe 6.5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u="none" strike="noStrike" dirty="0">
                          <a:effectLst/>
                        </a:rPr>
                        <a:t>WLP-M10-6.5MM-HC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u="none" strike="noStrike" dirty="0">
                          <a:effectLst/>
                        </a:rPr>
                        <a:t>BR-100870-165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16930973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Presse étoupe 8.5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WLP-M10-8.5MM-HC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BR-100870-185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fr-FR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endParaRPr lang="fr-FR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28097058"/>
                  </a:ext>
                </a:extLst>
              </a:tr>
              <a:tr h="52352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pour connecteur mâle (partie 1)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Cobalt Series Dummy Plug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COB-1002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59500113"/>
                  </a:ext>
                </a:extLst>
              </a:tr>
              <a:tr h="523525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pour connecteur mâle (partie 2)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Cobalt Series Locking Sleeve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COB-1001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68915550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Bouchon pour connecteur femelle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Cobalt Series Dummy Cap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COB-1003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01095718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Connecteur mâle 3 pin 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Cobalt 3 pin Bulkhead Connector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>
                          <a:effectLst/>
                        </a:rPr>
                        <a:t>COB-1130</a:t>
                      </a:r>
                      <a:endParaRPr lang="fr-FR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fr-FR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</a:t>
                      </a:r>
                      <a:endParaRPr lang="fr-FR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80404247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Connecteur mâle 4 pin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Cobalt 4-pin </a:t>
                      </a:r>
                      <a:r>
                        <a:rPr lang="fr-FR" sz="2000" u="none" strike="noStrike" dirty="0" err="1">
                          <a:effectLst/>
                        </a:rPr>
                        <a:t>Bulkhead</a:t>
                      </a:r>
                      <a:r>
                        <a:rPr lang="fr-FR" sz="2000" u="none" strike="noStrike" dirty="0">
                          <a:effectLst/>
                        </a:rPr>
                        <a:t> </a:t>
                      </a:r>
                      <a:r>
                        <a:rPr lang="fr-FR" sz="2000" u="none" strike="noStrike" dirty="0" err="1">
                          <a:effectLst/>
                        </a:rPr>
                        <a:t>Connector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COB-1140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2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2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95739641"/>
                  </a:ext>
                </a:extLst>
              </a:tr>
              <a:tr h="349566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Connecteur mâle 8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Cobalt 8-pin </a:t>
                      </a:r>
                      <a:r>
                        <a:rPr lang="fr-FR" sz="20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Bulkhead</a:t>
                      </a:r>
                      <a:r>
                        <a:rPr lang="fr-FR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20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Connector</a:t>
                      </a:r>
                      <a:endParaRPr lang="fr-FR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COB-1180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5149067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Connecteur femelle + câble fils nus 3 pin 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Single ended Cable 3 pin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COB-1231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fr-FR" sz="2000" b="1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</a:t>
                      </a:r>
                      <a:endParaRPr lang="fr-FR" sz="20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u="none" strike="noStrike" dirty="0">
                          <a:solidFill>
                            <a:srgbClr val="FFC000"/>
                          </a:solidFill>
                          <a:effectLst/>
                        </a:rPr>
                        <a:t>1</a:t>
                      </a:r>
                      <a:endParaRPr lang="fr-FR" sz="2000" b="1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4241395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Connecteur femelle +câble nus 4 pin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Single ended Cable 4 pin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u="none" strike="noStrike" dirty="0">
                          <a:effectLst/>
                        </a:rPr>
                        <a:t>COB-1241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u="none" strike="noStrike" dirty="0">
                          <a:effectLst/>
                        </a:rPr>
                        <a:t>1</a:t>
                      </a:r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6743820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Connecteur femelle 4 pin à sertir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fr-FR" sz="2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Cobalt </a:t>
                      </a:r>
                      <a:r>
                        <a:rPr lang="fr-FR" sz="20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Series</a:t>
                      </a:r>
                      <a:r>
                        <a:rPr lang="fr-FR" sz="2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Cable </a:t>
                      </a:r>
                      <a:r>
                        <a:rPr lang="fr-FR" sz="20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Termination</a:t>
                      </a:r>
                      <a:r>
                        <a:rPr lang="fr-FR" sz="2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Kit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COB-3140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fr-FR" sz="2000" b="1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fr-FR" sz="2000" b="1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10235503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Connecteur femme + câble fils nus 8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Single ended Cable 8 pin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COB-1281</a:t>
                      </a:r>
                      <a:endParaRPr lang="fr-FR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1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1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2438917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Pompe à vide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Vacuum Pump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BR-100297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1" i="0" u="none" strike="noStrike" dirty="0">
                        <a:solidFill>
                          <a:srgbClr val="0092D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1" i="0" u="none" strike="noStrike" dirty="0">
                        <a:solidFill>
                          <a:srgbClr val="0092D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31529378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Clé de serrage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WetLink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Penetrator Plug Wrench - 18 mm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BR-100369-018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1" i="0" u="none" strike="noStrike" dirty="0">
                        <a:solidFill>
                          <a:srgbClr val="0092D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1" i="0" u="none" strike="noStrike" dirty="0">
                        <a:solidFill>
                          <a:srgbClr val="0092D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40923876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Outil pour enlever les joints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O-ring Pick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BR-100574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1" i="0" u="none" strike="noStrike" dirty="0">
                        <a:solidFill>
                          <a:srgbClr val="0092D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1" i="0" u="none" strike="noStrike" dirty="0">
                        <a:solidFill>
                          <a:srgbClr val="0092D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86853336"/>
                  </a:ext>
                </a:extLst>
              </a:tr>
              <a:tr h="518133"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Outil de sertissage 4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Cobalt Series Cable Termination Tool 4 pin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COB-3240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1" i="0" u="none" strike="noStrike" dirty="0">
                        <a:solidFill>
                          <a:srgbClr val="0092D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fr-FR" sz="2000" b="1" i="0" u="none" strike="noStrike" dirty="0">
                        <a:solidFill>
                          <a:srgbClr val="0092D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2000" b="1" i="0" u="none" strike="noStrike" dirty="0">
                          <a:solidFill>
                            <a:srgbClr val="0092D2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59698613"/>
                  </a:ext>
                </a:extLst>
              </a:tr>
            </a:tbl>
          </a:graphicData>
        </a:graphic>
      </p:graphicFrame>
      <p:pic>
        <p:nvPicPr>
          <p:cNvPr id="103" name="Image 102">
            <a:extLst>
              <a:ext uri="{FF2B5EF4-FFF2-40B4-BE49-F238E27FC236}">
                <a16:creationId xmlns:a16="http://schemas.microsoft.com/office/drawing/2014/main" id="{6917E0E5-5434-4B9C-92D8-2DB56A8CB3E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1441085" y="2254229"/>
            <a:ext cx="5257811" cy="2505106"/>
          </a:xfrm>
          <a:prstGeom prst="rect">
            <a:avLst/>
          </a:prstGeom>
        </p:spPr>
      </p:pic>
      <p:sp>
        <p:nvSpPr>
          <p:cNvPr id="105" name="ZoneTexte 104">
            <a:extLst>
              <a:ext uri="{FF2B5EF4-FFF2-40B4-BE49-F238E27FC236}">
                <a16:creationId xmlns:a16="http://schemas.microsoft.com/office/drawing/2014/main" id="{60469004-AA9D-42EF-A78A-B7062CDCCB8B}"/>
              </a:ext>
            </a:extLst>
          </p:cNvPr>
          <p:cNvSpPr txBox="1"/>
          <p:nvPr/>
        </p:nvSpPr>
        <p:spPr>
          <a:xfrm>
            <a:off x="23638622" y="425718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 cap</a:t>
            </a:r>
          </a:p>
          <a:p>
            <a:r>
              <a:rPr lang="fr-FR" sz="2000" dirty="0"/>
              <a:t>BR-100949-007</a:t>
            </a:r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7 </a:t>
            </a:r>
            <a:r>
              <a:rPr lang="fr-FR" sz="2000" dirty="0" err="1"/>
              <a:t>Holes</a:t>
            </a:r>
            <a:endParaRPr lang="fr-FR" sz="2000" dirty="0"/>
          </a:p>
        </p:txBody>
      </p:sp>
      <p:pic>
        <p:nvPicPr>
          <p:cNvPr id="106" name="Image 105">
            <a:extLst>
              <a:ext uri="{FF2B5EF4-FFF2-40B4-BE49-F238E27FC236}">
                <a16:creationId xmlns:a16="http://schemas.microsoft.com/office/drawing/2014/main" id="{9F240892-0317-41D5-9A1A-7598CCCC25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743986" y="1678137"/>
            <a:ext cx="5304858" cy="470050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96B2A2F-017E-4BD6-8D00-E19A90A4B8C0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50315" y="26969858"/>
            <a:ext cx="3461492" cy="1635979"/>
          </a:xfrm>
          <a:prstGeom prst="rect">
            <a:avLst/>
          </a:prstGeom>
        </p:spPr>
      </p:pic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69385048-D7A4-44DE-9113-9DB641F22E62}"/>
              </a:ext>
            </a:extLst>
          </p:cNvPr>
          <p:cNvGrpSpPr/>
          <p:nvPr/>
        </p:nvGrpSpPr>
        <p:grpSpPr>
          <a:xfrm>
            <a:off x="5184348" y="6591961"/>
            <a:ext cx="2259247" cy="2190325"/>
            <a:chOff x="7245191" y="7249305"/>
            <a:chExt cx="2259247" cy="2190325"/>
          </a:xfrm>
        </p:grpSpPr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B02FDFC7-00A7-45E1-9F94-36AF80138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666" b="25718"/>
            <a:stretch/>
          </p:blipFill>
          <p:spPr>
            <a:xfrm>
              <a:off x="7425923" y="7305104"/>
              <a:ext cx="2078515" cy="21345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7CD7DE07-4FED-46F7-AE42-819A877B8414}"/>
                </a:ext>
              </a:extLst>
            </p:cNvPr>
            <p:cNvSpPr txBox="1"/>
            <p:nvPr/>
          </p:nvSpPr>
          <p:spPr>
            <a:xfrm>
              <a:off x="7245191" y="7249305"/>
              <a:ext cx="1225977" cy="10156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Ethernet</a:t>
              </a:r>
            </a:p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COB-1180</a:t>
              </a:r>
            </a:p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8 pin </a:t>
              </a:r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0CCBE60-C4C7-43AE-A8FB-1A86D254A226}"/>
              </a:ext>
            </a:extLst>
          </p:cNvPr>
          <p:cNvSpPr/>
          <p:nvPr/>
        </p:nvSpPr>
        <p:spPr>
          <a:xfrm>
            <a:off x="9531168" y="9014471"/>
            <a:ext cx="38971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WetLink</a:t>
            </a:r>
            <a:r>
              <a:rPr lang="en-US" sz="2000" dirty="0"/>
              <a:t> Penetrator Blank (No Hole)</a:t>
            </a:r>
            <a:endParaRPr lang="fr-FR" sz="2000" dirty="0"/>
          </a:p>
          <a:p>
            <a:r>
              <a:rPr lang="fr-FR" sz="2000" dirty="0"/>
              <a:t>BR-100434-010</a:t>
            </a:r>
          </a:p>
        </p:txBody>
      </p:sp>
      <p:pic>
        <p:nvPicPr>
          <p:cNvPr id="134" name="Image 133">
            <a:extLst>
              <a:ext uri="{FF2B5EF4-FFF2-40B4-BE49-F238E27FC236}">
                <a16:creationId xmlns:a16="http://schemas.microsoft.com/office/drawing/2014/main" id="{F89D86AF-E71B-4E72-A9C4-9D76E6A4EE18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07091" y="7357725"/>
            <a:ext cx="3093444" cy="1790401"/>
          </a:xfrm>
          <a:prstGeom prst="rect">
            <a:avLst/>
          </a:prstGeom>
        </p:spPr>
      </p:pic>
      <p:sp>
        <p:nvSpPr>
          <p:cNvPr id="135" name="ZoneTexte 134">
            <a:extLst>
              <a:ext uri="{FF2B5EF4-FFF2-40B4-BE49-F238E27FC236}">
                <a16:creationId xmlns:a16="http://schemas.microsoft.com/office/drawing/2014/main" id="{C453DFD4-1C04-4633-97E1-15F7BCFAF050}"/>
              </a:ext>
            </a:extLst>
          </p:cNvPr>
          <p:cNvSpPr txBox="1"/>
          <p:nvPr/>
        </p:nvSpPr>
        <p:spPr>
          <a:xfrm>
            <a:off x="10825804" y="7148246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x2</a:t>
            </a:r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E2A10B30-8AC2-4F72-85AC-5011CCC02BDA}"/>
              </a:ext>
            </a:extLst>
          </p:cNvPr>
          <p:cNvSpPr txBox="1"/>
          <p:nvPr/>
        </p:nvSpPr>
        <p:spPr>
          <a:xfrm>
            <a:off x="15880301" y="8561854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x2</a:t>
            </a:r>
          </a:p>
        </p:txBody>
      </p:sp>
      <p:pic>
        <p:nvPicPr>
          <p:cNvPr id="137" name="Image 136">
            <a:extLst>
              <a:ext uri="{FF2B5EF4-FFF2-40B4-BE49-F238E27FC236}">
                <a16:creationId xmlns:a16="http://schemas.microsoft.com/office/drawing/2014/main" id="{053B826F-59BD-4759-B629-A0F2DB4308DF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6678" y="22803981"/>
            <a:ext cx="3352115" cy="2388774"/>
          </a:xfrm>
          <a:prstGeom prst="rect">
            <a:avLst/>
          </a:prstGeom>
        </p:spPr>
      </p:pic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575EEAF9-7F03-46A7-9F39-992CE27C497D}"/>
              </a:ext>
            </a:extLst>
          </p:cNvPr>
          <p:cNvGrpSpPr/>
          <p:nvPr/>
        </p:nvGrpSpPr>
        <p:grpSpPr>
          <a:xfrm>
            <a:off x="3431520" y="24122326"/>
            <a:ext cx="1481736" cy="1909289"/>
            <a:chOff x="22012543" y="20406217"/>
            <a:chExt cx="1481736" cy="1909289"/>
          </a:xfrm>
        </p:grpSpPr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1BD8FF75-6C8C-497B-9EAA-0613792DF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838"/>
            <a:stretch/>
          </p:blipFill>
          <p:spPr>
            <a:xfrm>
              <a:off x="22200656" y="21228344"/>
              <a:ext cx="1293623" cy="1087162"/>
            </a:xfrm>
            <a:prstGeom prst="rect">
              <a:avLst/>
            </a:prstGeom>
          </p:spPr>
        </p:pic>
        <p:sp>
          <p:nvSpPr>
            <p:cNvPr id="129" name="ZoneTexte 128">
              <a:extLst>
                <a:ext uri="{FF2B5EF4-FFF2-40B4-BE49-F238E27FC236}">
                  <a16:creationId xmlns:a16="http://schemas.microsoft.com/office/drawing/2014/main" id="{4B69E492-70D3-43F9-AE17-DB85644D34C7}"/>
                </a:ext>
              </a:extLst>
            </p:cNvPr>
            <p:cNvSpPr txBox="1"/>
            <p:nvPr/>
          </p:nvSpPr>
          <p:spPr>
            <a:xfrm>
              <a:off x="22012543" y="20406217"/>
              <a:ext cx="1449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Dummy</a:t>
              </a:r>
              <a:r>
                <a:rPr lang="fr-FR" sz="2000" dirty="0"/>
                <a:t> Cap</a:t>
              </a:r>
            </a:p>
            <a:p>
              <a:r>
                <a:rPr lang="fr-FR" sz="2000" dirty="0"/>
                <a:t>COB-1003</a:t>
              </a:r>
            </a:p>
          </p:txBody>
        </p:sp>
      </p:grpSp>
      <p:pic>
        <p:nvPicPr>
          <p:cNvPr id="150" name="Image 149">
            <a:extLst>
              <a:ext uri="{FF2B5EF4-FFF2-40B4-BE49-F238E27FC236}">
                <a16:creationId xmlns:a16="http://schemas.microsoft.com/office/drawing/2014/main" id="{CB9AD409-3086-4A36-A53C-B17D5C9D2F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7666" b="25718"/>
          <a:stretch/>
        </p:blipFill>
        <p:spPr>
          <a:xfrm flipH="1">
            <a:off x="3049671" y="18271085"/>
            <a:ext cx="2078514" cy="2134526"/>
          </a:xfrm>
          <a:prstGeom prst="rect">
            <a:avLst/>
          </a:prstGeom>
        </p:spPr>
      </p:pic>
      <p:sp>
        <p:nvSpPr>
          <p:cNvPr id="151" name="ZoneTexte 150">
            <a:extLst>
              <a:ext uri="{FF2B5EF4-FFF2-40B4-BE49-F238E27FC236}">
                <a16:creationId xmlns:a16="http://schemas.microsoft.com/office/drawing/2014/main" id="{6089C44B-7B22-4FEF-9EFD-83DCBBD7E14F}"/>
              </a:ext>
            </a:extLst>
          </p:cNvPr>
          <p:cNvSpPr txBox="1"/>
          <p:nvPr/>
        </p:nvSpPr>
        <p:spPr>
          <a:xfrm>
            <a:off x="2205113" y="19164515"/>
            <a:ext cx="1283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Shunt </a:t>
            </a:r>
          </a:p>
          <a:p>
            <a:r>
              <a:rPr lang="fr-FR" sz="2000" dirty="0"/>
              <a:t>COB-1140 </a:t>
            </a:r>
          </a:p>
        </p:txBody>
      </p:sp>
      <p:pic>
        <p:nvPicPr>
          <p:cNvPr id="152" name="Image 151">
            <a:extLst>
              <a:ext uri="{FF2B5EF4-FFF2-40B4-BE49-F238E27FC236}">
                <a16:creationId xmlns:a16="http://schemas.microsoft.com/office/drawing/2014/main" id="{FEE73E31-E2AD-4545-B7B4-98E1C1673B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833" t="31201" r="17271" b="27332"/>
          <a:stretch/>
        </p:blipFill>
        <p:spPr>
          <a:xfrm>
            <a:off x="5853341" y="18943582"/>
            <a:ext cx="2749826" cy="1757060"/>
          </a:xfrm>
          <a:prstGeom prst="rect">
            <a:avLst/>
          </a:prstGeom>
        </p:spPr>
      </p:pic>
      <p:sp>
        <p:nvSpPr>
          <p:cNvPr id="153" name="ZoneTexte 152">
            <a:extLst>
              <a:ext uri="{FF2B5EF4-FFF2-40B4-BE49-F238E27FC236}">
                <a16:creationId xmlns:a16="http://schemas.microsoft.com/office/drawing/2014/main" id="{D5B92259-0C3F-4A0C-9BEC-DF32328C3720}"/>
              </a:ext>
            </a:extLst>
          </p:cNvPr>
          <p:cNvSpPr txBox="1"/>
          <p:nvPr/>
        </p:nvSpPr>
        <p:spPr>
          <a:xfrm>
            <a:off x="5735113" y="18367537"/>
            <a:ext cx="2078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Vent</a:t>
            </a:r>
          </a:p>
          <a:p>
            <a:r>
              <a:rPr lang="fr-FR" sz="2000" dirty="0"/>
              <a:t>BR-100783</a:t>
            </a:r>
          </a:p>
        </p:txBody>
      </p:sp>
      <p:sp>
        <p:nvSpPr>
          <p:cNvPr id="161" name="ZoneTexte 160">
            <a:extLst>
              <a:ext uri="{FF2B5EF4-FFF2-40B4-BE49-F238E27FC236}">
                <a16:creationId xmlns:a16="http://schemas.microsoft.com/office/drawing/2014/main" id="{61D7F66B-FCE2-412A-B7AE-19CBBB1193D0}"/>
              </a:ext>
            </a:extLst>
          </p:cNvPr>
          <p:cNvSpPr txBox="1"/>
          <p:nvPr/>
        </p:nvSpPr>
        <p:spPr>
          <a:xfrm>
            <a:off x="14481536" y="18855107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x2</a:t>
            </a:r>
          </a:p>
        </p:txBody>
      </p:sp>
      <p:sp>
        <p:nvSpPr>
          <p:cNvPr id="228" name="ZoneTexte 227">
            <a:extLst>
              <a:ext uri="{FF2B5EF4-FFF2-40B4-BE49-F238E27FC236}">
                <a16:creationId xmlns:a16="http://schemas.microsoft.com/office/drawing/2014/main" id="{B15F5DAA-3A0F-477E-AE75-D25872F3062F}"/>
              </a:ext>
            </a:extLst>
          </p:cNvPr>
          <p:cNvSpPr txBox="1"/>
          <p:nvPr/>
        </p:nvSpPr>
        <p:spPr>
          <a:xfrm>
            <a:off x="26783115" y="22122146"/>
            <a:ext cx="7136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x2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316D802-7780-4979-9961-EA37DF70F2CB}"/>
              </a:ext>
            </a:extLst>
          </p:cNvPr>
          <p:cNvSpPr txBox="1"/>
          <p:nvPr/>
        </p:nvSpPr>
        <p:spPr>
          <a:xfrm>
            <a:off x="16670599" y="30687625"/>
            <a:ext cx="4776606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b="1" dirty="0"/>
              <a:t>Noir</a:t>
            </a:r>
            <a:r>
              <a:rPr lang="fr-FR" sz="3200" dirty="0"/>
              <a:t> : Eléments communs (mono &amp; stéréo) nécessaires par système KOSMOS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rgbClr val="FF0000"/>
                </a:solidFill>
              </a:rPr>
              <a:t>Rouge</a:t>
            </a:r>
            <a:r>
              <a:rPr lang="fr-FR" sz="3200" dirty="0"/>
              <a:t> : Eléments spécifiques (mono caméra) par système KOSMOS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rgbClr val="00B050"/>
                </a:solidFill>
              </a:rPr>
              <a:t>Vert</a:t>
            </a:r>
            <a:r>
              <a:rPr lang="fr-FR" sz="3200" dirty="0"/>
              <a:t> : Eléments spécifiques (stéréo) par système KOSMOS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rgbClr val="FFC000"/>
                </a:solidFill>
              </a:rPr>
              <a:t>Orange </a:t>
            </a:r>
            <a:r>
              <a:rPr lang="fr-FR" sz="3200" dirty="0"/>
              <a:t>: éléments de maintenance nécessaires par flotte de KOSMOS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rgbClr val="0092D2"/>
                </a:solidFill>
              </a:rPr>
              <a:t>Bleu </a:t>
            </a:r>
            <a:r>
              <a:rPr lang="fr-FR" sz="3200" dirty="0"/>
              <a:t>: outils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C184738-30BB-4947-A498-7A5E34A1F91D}"/>
              </a:ext>
            </a:extLst>
          </p:cNvPr>
          <p:cNvGrpSpPr/>
          <p:nvPr/>
        </p:nvGrpSpPr>
        <p:grpSpPr>
          <a:xfrm>
            <a:off x="6687893" y="22350102"/>
            <a:ext cx="5608615" cy="5677332"/>
            <a:chOff x="5711424" y="22452111"/>
            <a:chExt cx="5608615" cy="5677332"/>
          </a:xfrm>
        </p:grpSpPr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CCB89C2D-4E4B-498B-A647-E4928DA06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62" t="30585" r="5543" b="27280"/>
            <a:stretch/>
          </p:blipFill>
          <p:spPr>
            <a:xfrm>
              <a:off x="6113152" y="22623652"/>
              <a:ext cx="4182619" cy="2005055"/>
            </a:xfrm>
            <a:prstGeom prst="roundRect">
              <a:avLst/>
            </a:prstGeom>
          </p:spPr>
        </p:pic>
        <p:grpSp>
          <p:nvGrpSpPr>
            <p:cNvPr id="140" name="Groupe 139">
              <a:extLst>
                <a:ext uri="{FF2B5EF4-FFF2-40B4-BE49-F238E27FC236}">
                  <a16:creationId xmlns:a16="http://schemas.microsoft.com/office/drawing/2014/main" id="{3EE25ABE-5465-4AE6-AB00-BCCE6A610A75}"/>
                </a:ext>
              </a:extLst>
            </p:cNvPr>
            <p:cNvGrpSpPr/>
            <p:nvPr/>
          </p:nvGrpSpPr>
          <p:grpSpPr>
            <a:xfrm>
              <a:off x="5738933" y="22452111"/>
              <a:ext cx="5210534" cy="4515070"/>
              <a:chOff x="23375478" y="14816101"/>
              <a:chExt cx="5210534" cy="4515070"/>
            </a:xfrm>
          </p:grpSpPr>
          <p:sp>
            <p:nvSpPr>
              <p:cNvPr id="143" name="ZoneTexte 142">
                <a:extLst>
                  <a:ext uri="{FF2B5EF4-FFF2-40B4-BE49-F238E27FC236}">
                    <a16:creationId xmlns:a16="http://schemas.microsoft.com/office/drawing/2014/main" id="{DCB3837A-E06E-454C-AF14-63EEC88A769D}"/>
                  </a:ext>
                </a:extLst>
              </p:cNvPr>
              <p:cNvSpPr txBox="1"/>
              <p:nvPr/>
            </p:nvSpPr>
            <p:spPr>
              <a:xfrm>
                <a:off x="25239233" y="15553847"/>
                <a:ext cx="22466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COB-1231</a:t>
                </a:r>
              </a:p>
              <a:p>
                <a:r>
                  <a:rPr lang="fr-FR" sz="2000" dirty="0"/>
                  <a:t>3 pin</a:t>
                </a:r>
              </a:p>
            </p:txBody>
          </p:sp>
          <p:sp>
            <p:nvSpPr>
              <p:cNvPr id="144" name="Rectangle : coins arrondis 143">
                <a:extLst>
                  <a:ext uri="{FF2B5EF4-FFF2-40B4-BE49-F238E27FC236}">
                    <a16:creationId xmlns:a16="http://schemas.microsoft.com/office/drawing/2014/main" id="{F432B956-AB1A-43F6-A906-ED2CD89D3D78}"/>
                  </a:ext>
                </a:extLst>
              </p:cNvPr>
              <p:cNvSpPr/>
              <p:nvPr/>
            </p:nvSpPr>
            <p:spPr>
              <a:xfrm>
                <a:off x="23375478" y="14816101"/>
                <a:ext cx="5210534" cy="4515070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2" name="ZoneTexte 141">
              <a:extLst>
                <a:ext uri="{FF2B5EF4-FFF2-40B4-BE49-F238E27FC236}">
                  <a16:creationId xmlns:a16="http://schemas.microsoft.com/office/drawing/2014/main" id="{B075C1AF-EB0C-4DC8-8359-82327CD66F08}"/>
                </a:ext>
              </a:extLst>
            </p:cNvPr>
            <p:cNvSpPr txBox="1"/>
            <p:nvPr/>
          </p:nvSpPr>
          <p:spPr>
            <a:xfrm>
              <a:off x="5711424" y="27052225"/>
              <a:ext cx="560861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Cable chargement de batterie </a:t>
              </a:r>
            </a:p>
            <a:p>
              <a:r>
                <a:rPr lang="fr-FR" sz="3200" dirty="0"/>
                <a:t>Clé de charge</a:t>
              </a:r>
            </a:p>
          </p:txBody>
        </p:sp>
        <p:grpSp>
          <p:nvGrpSpPr>
            <p:cNvPr id="130" name="Groupe 129">
              <a:extLst>
                <a:ext uri="{FF2B5EF4-FFF2-40B4-BE49-F238E27FC236}">
                  <a16:creationId xmlns:a16="http://schemas.microsoft.com/office/drawing/2014/main" id="{CA85B843-58E4-40AD-A947-0EC8655634A9}"/>
                </a:ext>
              </a:extLst>
            </p:cNvPr>
            <p:cNvGrpSpPr/>
            <p:nvPr/>
          </p:nvGrpSpPr>
          <p:grpSpPr>
            <a:xfrm>
              <a:off x="9297010" y="24306321"/>
              <a:ext cx="1449499" cy="1723444"/>
              <a:chOff x="22409026" y="19702414"/>
              <a:chExt cx="1449499" cy="1723444"/>
            </a:xfrm>
          </p:grpSpPr>
          <p:pic>
            <p:nvPicPr>
              <p:cNvPr id="131" name="Image 130">
                <a:extLst>
                  <a:ext uri="{FF2B5EF4-FFF2-40B4-BE49-F238E27FC236}">
                    <a16:creationId xmlns:a16="http://schemas.microsoft.com/office/drawing/2014/main" id="{2B0307CA-34AE-4515-8249-79FA58080A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838"/>
              <a:stretch/>
            </p:blipFill>
            <p:spPr>
              <a:xfrm>
                <a:off x="22471858" y="20401403"/>
                <a:ext cx="1219007" cy="1024455"/>
              </a:xfrm>
              <a:prstGeom prst="rect">
                <a:avLst/>
              </a:prstGeom>
            </p:spPr>
          </p:pic>
          <p:sp>
            <p:nvSpPr>
              <p:cNvPr id="145" name="ZoneTexte 144">
                <a:extLst>
                  <a:ext uri="{FF2B5EF4-FFF2-40B4-BE49-F238E27FC236}">
                    <a16:creationId xmlns:a16="http://schemas.microsoft.com/office/drawing/2014/main" id="{C079F989-DDCA-4B8E-9EDD-164FB5254D3D}"/>
                  </a:ext>
                </a:extLst>
              </p:cNvPr>
              <p:cNvSpPr txBox="1"/>
              <p:nvPr/>
            </p:nvSpPr>
            <p:spPr>
              <a:xfrm>
                <a:off x="22409026" y="19702414"/>
                <a:ext cx="14494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Cap</a:t>
                </a:r>
              </a:p>
              <a:p>
                <a:r>
                  <a:rPr lang="fr-FR" sz="2000" dirty="0"/>
                  <a:t>COB-1003</a:t>
                </a:r>
              </a:p>
            </p:txBody>
          </p:sp>
        </p:grpSp>
        <p:sp>
          <p:nvSpPr>
            <p:cNvPr id="195" name="ZoneTexte 194">
              <a:extLst>
                <a:ext uri="{FF2B5EF4-FFF2-40B4-BE49-F238E27FC236}">
                  <a16:creationId xmlns:a16="http://schemas.microsoft.com/office/drawing/2014/main" id="{F06A136F-3AD5-46C8-A4DF-6648690FA333}"/>
                </a:ext>
              </a:extLst>
            </p:cNvPr>
            <p:cNvSpPr txBox="1"/>
            <p:nvPr/>
          </p:nvSpPr>
          <p:spPr>
            <a:xfrm>
              <a:off x="9919793" y="25727828"/>
              <a:ext cx="7136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/>
                <a:t>x2</a:t>
              </a:r>
            </a:p>
          </p:txBody>
        </p:sp>
        <p:sp>
          <p:nvSpPr>
            <p:cNvPr id="196" name="ZoneTexte 195">
              <a:extLst>
                <a:ext uri="{FF2B5EF4-FFF2-40B4-BE49-F238E27FC236}">
                  <a16:creationId xmlns:a16="http://schemas.microsoft.com/office/drawing/2014/main" id="{8AB1F3F4-3DC0-4378-9CEE-CC55ACFF40C5}"/>
                </a:ext>
              </a:extLst>
            </p:cNvPr>
            <p:cNvSpPr txBox="1"/>
            <p:nvPr/>
          </p:nvSpPr>
          <p:spPr>
            <a:xfrm>
              <a:off x="7296120" y="25905283"/>
              <a:ext cx="22466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COB-3140 </a:t>
              </a:r>
            </a:p>
            <a:p>
              <a:r>
                <a:rPr lang="fr-FR" sz="2000" dirty="0"/>
                <a:t>(shunt charge)</a:t>
              </a:r>
            </a:p>
            <a:p>
              <a:r>
                <a:rPr lang="fr-FR" sz="2000" dirty="0"/>
                <a:t>4 pin à sertir</a:t>
              </a:r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67FCAAD1-303F-4900-93D5-B49D7F94522F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3415" y="24317067"/>
            <a:ext cx="2463563" cy="1807937"/>
          </a:xfrm>
          <a:prstGeom prst="rect">
            <a:avLst/>
          </a:prstGeom>
        </p:spPr>
      </p:pic>
      <p:grpSp>
        <p:nvGrpSpPr>
          <p:cNvPr id="224" name="Groupe 223">
            <a:extLst>
              <a:ext uri="{FF2B5EF4-FFF2-40B4-BE49-F238E27FC236}">
                <a16:creationId xmlns:a16="http://schemas.microsoft.com/office/drawing/2014/main" id="{32E4974C-E924-4119-83F8-1E36AA33AD4A}"/>
              </a:ext>
            </a:extLst>
          </p:cNvPr>
          <p:cNvGrpSpPr/>
          <p:nvPr/>
        </p:nvGrpSpPr>
        <p:grpSpPr>
          <a:xfrm>
            <a:off x="13540546" y="23036026"/>
            <a:ext cx="4632606" cy="4611598"/>
            <a:chOff x="15154929" y="21651325"/>
            <a:chExt cx="4632606" cy="4611598"/>
          </a:xfrm>
        </p:grpSpPr>
        <p:pic>
          <p:nvPicPr>
            <p:cNvPr id="225" name="Image 224">
              <a:extLst>
                <a:ext uri="{FF2B5EF4-FFF2-40B4-BE49-F238E27FC236}">
                  <a16:creationId xmlns:a16="http://schemas.microsoft.com/office/drawing/2014/main" id="{E518358D-7DF4-4657-ABC4-0B6DAC3B5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171927" y="21724531"/>
              <a:ext cx="2463563" cy="1807937"/>
            </a:xfrm>
            <a:prstGeom prst="rect">
              <a:avLst/>
            </a:prstGeom>
          </p:spPr>
        </p:pic>
        <p:sp>
          <p:nvSpPr>
            <p:cNvPr id="226" name="ZoneTexte 225">
              <a:extLst>
                <a:ext uri="{FF2B5EF4-FFF2-40B4-BE49-F238E27FC236}">
                  <a16:creationId xmlns:a16="http://schemas.microsoft.com/office/drawing/2014/main" id="{878DBA36-E6DF-4503-9606-3183F7B4F61C}"/>
                </a:ext>
              </a:extLst>
            </p:cNvPr>
            <p:cNvSpPr txBox="1"/>
            <p:nvPr/>
          </p:nvSpPr>
          <p:spPr>
            <a:xfrm>
              <a:off x="16340587" y="23190734"/>
              <a:ext cx="27731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COB-3140 </a:t>
              </a:r>
            </a:p>
            <a:p>
              <a:r>
                <a:rPr lang="fr-FR" sz="2000" dirty="0"/>
                <a:t>(shunt fonctionnement)</a:t>
              </a:r>
            </a:p>
            <a:p>
              <a:r>
                <a:rPr lang="fr-FR" sz="2000" dirty="0"/>
                <a:t>4 pin à sertir</a:t>
              </a:r>
            </a:p>
          </p:txBody>
        </p:sp>
        <p:sp>
          <p:nvSpPr>
            <p:cNvPr id="227" name="Rectangle : coins arrondis 226">
              <a:extLst>
                <a:ext uri="{FF2B5EF4-FFF2-40B4-BE49-F238E27FC236}">
                  <a16:creationId xmlns:a16="http://schemas.microsoft.com/office/drawing/2014/main" id="{F1A20C84-BA96-44E1-84BB-524E1DD0A69D}"/>
                </a:ext>
              </a:extLst>
            </p:cNvPr>
            <p:cNvSpPr/>
            <p:nvPr/>
          </p:nvSpPr>
          <p:spPr>
            <a:xfrm>
              <a:off x="15154929" y="21651325"/>
              <a:ext cx="3875146" cy="404083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29" name="Groupe 228">
              <a:extLst>
                <a:ext uri="{FF2B5EF4-FFF2-40B4-BE49-F238E27FC236}">
                  <a16:creationId xmlns:a16="http://schemas.microsoft.com/office/drawing/2014/main" id="{3B67358A-99DD-4FE2-ADF6-BAB2AD8F6A11}"/>
                </a:ext>
              </a:extLst>
            </p:cNvPr>
            <p:cNvGrpSpPr/>
            <p:nvPr/>
          </p:nvGrpSpPr>
          <p:grpSpPr>
            <a:xfrm>
              <a:off x="15627565" y="23938911"/>
              <a:ext cx="3280615" cy="1643229"/>
              <a:chOff x="22012543" y="19470874"/>
              <a:chExt cx="3280615" cy="1643229"/>
            </a:xfrm>
          </p:grpSpPr>
          <p:pic>
            <p:nvPicPr>
              <p:cNvPr id="231" name="Image 230">
                <a:extLst>
                  <a:ext uri="{FF2B5EF4-FFF2-40B4-BE49-F238E27FC236}">
                    <a16:creationId xmlns:a16="http://schemas.microsoft.com/office/drawing/2014/main" id="{5640158C-2946-4478-9ADD-F8652AFB8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838"/>
              <a:stretch/>
            </p:blipFill>
            <p:spPr>
              <a:xfrm>
                <a:off x="23418059" y="19470874"/>
                <a:ext cx="1875099" cy="1575835"/>
              </a:xfrm>
              <a:prstGeom prst="rect">
                <a:avLst/>
              </a:prstGeom>
            </p:spPr>
          </p:pic>
          <p:sp>
            <p:nvSpPr>
              <p:cNvPr id="232" name="ZoneTexte 231">
                <a:extLst>
                  <a:ext uri="{FF2B5EF4-FFF2-40B4-BE49-F238E27FC236}">
                    <a16:creationId xmlns:a16="http://schemas.microsoft.com/office/drawing/2014/main" id="{D0FAB232-FEB7-45B4-B04E-2089779D4B61}"/>
                  </a:ext>
                </a:extLst>
              </p:cNvPr>
              <p:cNvSpPr txBox="1"/>
              <p:nvPr/>
            </p:nvSpPr>
            <p:spPr>
              <a:xfrm>
                <a:off x="22012543" y="20406217"/>
                <a:ext cx="14494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Cap</a:t>
                </a:r>
              </a:p>
              <a:p>
                <a:r>
                  <a:rPr lang="fr-FR" sz="2000" dirty="0"/>
                  <a:t>COB-1003</a:t>
                </a:r>
              </a:p>
            </p:txBody>
          </p:sp>
        </p:grpSp>
        <p:sp>
          <p:nvSpPr>
            <p:cNvPr id="230" name="ZoneTexte 229">
              <a:extLst>
                <a:ext uri="{FF2B5EF4-FFF2-40B4-BE49-F238E27FC236}">
                  <a16:creationId xmlns:a16="http://schemas.microsoft.com/office/drawing/2014/main" id="{581DFA41-1362-477B-BD1A-89F56118088A}"/>
                </a:ext>
              </a:extLst>
            </p:cNvPr>
            <p:cNvSpPr txBox="1"/>
            <p:nvPr/>
          </p:nvSpPr>
          <p:spPr>
            <a:xfrm>
              <a:off x="15312526" y="25678148"/>
              <a:ext cx="447500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3200" dirty="0"/>
                <a:t>Clé de fonctionnement</a:t>
              </a: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DADB4C3B-E7B3-480B-ADD8-70E706DD17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442538" y="24373746"/>
            <a:ext cx="3318387" cy="1802825"/>
          </a:xfrm>
          <a:prstGeom prst="rect">
            <a:avLst/>
          </a:prstGeom>
        </p:spPr>
      </p:pic>
      <p:sp>
        <p:nvSpPr>
          <p:cNvPr id="154" name="ZoneTexte 153">
            <a:extLst>
              <a:ext uri="{FF2B5EF4-FFF2-40B4-BE49-F238E27FC236}">
                <a16:creationId xmlns:a16="http://schemas.microsoft.com/office/drawing/2014/main" id="{A8871E8E-A83D-41BB-8683-D2D3CB5E7B69}"/>
              </a:ext>
            </a:extLst>
          </p:cNvPr>
          <p:cNvSpPr txBox="1"/>
          <p:nvPr/>
        </p:nvSpPr>
        <p:spPr>
          <a:xfrm>
            <a:off x="19527165" y="24067236"/>
            <a:ext cx="1283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Vers vidéo</a:t>
            </a:r>
          </a:p>
          <a:p>
            <a:r>
              <a:rPr lang="fr-FR" sz="2000" dirty="0"/>
              <a:t>COB-1241 </a:t>
            </a:r>
          </a:p>
        </p:txBody>
      </p:sp>
      <p:grpSp>
        <p:nvGrpSpPr>
          <p:cNvPr id="155" name="Groupe 154">
            <a:extLst>
              <a:ext uri="{FF2B5EF4-FFF2-40B4-BE49-F238E27FC236}">
                <a16:creationId xmlns:a16="http://schemas.microsoft.com/office/drawing/2014/main" id="{66DE0FCF-1DA5-4A05-8349-66A5095305CE}"/>
              </a:ext>
            </a:extLst>
          </p:cNvPr>
          <p:cNvGrpSpPr/>
          <p:nvPr/>
        </p:nvGrpSpPr>
        <p:grpSpPr>
          <a:xfrm>
            <a:off x="19524274" y="26465108"/>
            <a:ext cx="4394426" cy="1847945"/>
            <a:chOff x="17046099" y="7402268"/>
            <a:chExt cx="4394426" cy="1847945"/>
          </a:xfrm>
        </p:grpSpPr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36A78B60-AA5A-441E-BF2E-3236D94ECC41}"/>
                </a:ext>
              </a:extLst>
            </p:cNvPr>
            <p:cNvSpPr txBox="1"/>
            <p:nvPr/>
          </p:nvSpPr>
          <p:spPr>
            <a:xfrm>
              <a:off x="18989259" y="7480427"/>
              <a:ext cx="178927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Presse étoupe</a:t>
              </a:r>
            </a:p>
            <a:p>
              <a:r>
                <a:rPr lang="fr-FR" sz="2000" dirty="0"/>
                <a:t>8.5 mm HC</a:t>
              </a:r>
            </a:p>
            <a:p>
              <a:r>
                <a:rPr lang="fr-FR" sz="2000" dirty="0"/>
                <a:t>BR-100870-185</a:t>
              </a:r>
            </a:p>
          </p:txBody>
        </p:sp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646DA0D9-852E-425B-97F4-339A4234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046099" y="7402268"/>
              <a:ext cx="4394426" cy="1847945"/>
            </a:xfrm>
            <a:prstGeom prst="rect">
              <a:avLst/>
            </a:prstGeom>
          </p:spPr>
        </p:pic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0084C4B6-728E-4FB9-9852-5A8706E8A32E}"/>
              </a:ext>
            </a:extLst>
          </p:cNvPr>
          <p:cNvGrpSpPr/>
          <p:nvPr/>
        </p:nvGrpSpPr>
        <p:grpSpPr>
          <a:xfrm>
            <a:off x="21467434" y="29857550"/>
            <a:ext cx="8642041" cy="9404020"/>
            <a:chOff x="21401608" y="30332275"/>
            <a:chExt cx="8642041" cy="9404020"/>
          </a:xfrm>
        </p:grpSpPr>
        <p:grpSp>
          <p:nvGrpSpPr>
            <p:cNvPr id="149" name="Groupe 148">
              <a:extLst>
                <a:ext uri="{FF2B5EF4-FFF2-40B4-BE49-F238E27FC236}">
                  <a16:creationId xmlns:a16="http://schemas.microsoft.com/office/drawing/2014/main" id="{2598495B-7FA9-43C2-B091-58D462FF6EF1}"/>
                </a:ext>
              </a:extLst>
            </p:cNvPr>
            <p:cNvGrpSpPr/>
            <p:nvPr/>
          </p:nvGrpSpPr>
          <p:grpSpPr>
            <a:xfrm>
              <a:off x="21401608" y="30332275"/>
              <a:ext cx="8642041" cy="9404020"/>
              <a:chOff x="21003344" y="31296866"/>
              <a:chExt cx="8642041" cy="9404020"/>
            </a:xfrm>
          </p:grpSpPr>
          <p:grpSp>
            <p:nvGrpSpPr>
              <p:cNvPr id="157" name="Groupe 156">
                <a:extLst>
                  <a:ext uri="{FF2B5EF4-FFF2-40B4-BE49-F238E27FC236}">
                    <a16:creationId xmlns:a16="http://schemas.microsoft.com/office/drawing/2014/main" id="{9B4C58F1-7188-4B72-80BE-4F8C01011143}"/>
                  </a:ext>
                </a:extLst>
              </p:cNvPr>
              <p:cNvGrpSpPr/>
              <p:nvPr/>
            </p:nvGrpSpPr>
            <p:grpSpPr>
              <a:xfrm>
                <a:off x="21003344" y="31296866"/>
                <a:ext cx="8642041" cy="9404020"/>
                <a:chOff x="21255705" y="31191531"/>
                <a:chExt cx="8642041" cy="9404020"/>
              </a:xfrm>
            </p:grpSpPr>
            <p:grpSp>
              <p:nvGrpSpPr>
                <p:cNvPr id="162" name="Groupe 161">
                  <a:extLst>
                    <a:ext uri="{FF2B5EF4-FFF2-40B4-BE49-F238E27FC236}">
                      <a16:creationId xmlns:a16="http://schemas.microsoft.com/office/drawing/2014/main" id="{9686D9FD-5D73-4255-96B0-10D7A980508E}"/>
                    </a:ext>
                  </a:extLst>
                </p:cNvPr>
                <p:cNvGrpSpPr/>
                <p:nvPr/>
              </p:nvGrpSpPr>
              <p:grpSpPr>
                <a:xfrm>
                  <a:off x="21255705" y="31191531"/>
                  <a:ext cx="8642041" cy="9404020"/>
                  <a:chOff x="21746176" y="32619680"/>
                  <a:chExt cx="8642041" cy="9404020"/>
                </a:xfrm>
              </p:grpSpPr>
              <p:sp>
                <p:nvSpPr>
                  <p:cNvPr id="171" name="ZoneTexte 170">
                    <a:extLst>
                      <a:ext uri="{FF2B5EF4-FFF2-40B4-BE49-F238E27FC236}">
                        <a16:creationId xmlns:a16="http://schemas.microsoft.com/office/drawing/2014/main" id="{E7DC446E-526F-4513-B9EA-26340EB0AE95}"/>
                      </a:ext>
                    </a:extLst>
                  </p:cNvPr>
                  <p:cNvSpPr txBox="1"/>
                  <p:nvPr/>
                </p:nvSpPr>
                <p:spPr>
                  <a:xfrm>
                    <a:off x="22736761" y="33632982"/>
                    <a:ext cx="1951945" cy="7386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2400" dirty="0"/>
                      <a:t>Clé de serrage</a:t>
                    </a:r>
                  </a:p>
                  <a:p>
                    <a:r>
                      <a:rPr lang="fr-FR" sz="1800" b="0" i="0" dirty="0">
                        <a:solidFill>
                          <a:srgbClr val="1D252C"/>
                        </a:solidFill>
                        <a:effectLst/>
                        <a:latin typeface="Roboto" panose="02000000000000000000" pitchFamily="2" charset="0"/>
                      </a:rPr>
                      <a:t>BR-100369-018</a:t>
                    </a:r>
                    <a:endParaRPr lang="fr-FR" sz="6000" dirty="0"/>
                  </a:p>
                </p:txBody>
              </p:sp>
              <p:grpSp>
                <p:nvGrpSpPr>
                  <p:cNvPr id="177" name="Groupe 176">
                    <a:extLst>
                      <a:ext uri="{FF2B5EF4-FFF2-40B4-BE49-F238E27FC236}">
                        <a16:creationId xmlns:a16="http://schemas.microsoft.com/office/drawing/2014/main" id="{66884D60-2A17-4E81-B5D3-AE8D5703B431}"/>
                      </a:ext>
                    </a:extLst>
                  </p:cNvPr>
                  <p:cNvGrpSpPr/>
                  <p:nvPr/>
                </p:nvGrpSpPr>
                <p:grpSpPr>
                  <a:xfrm>
                    <a:off x="25532401" y="33119176"/>
                    <a:ext cx="4855816" cy="6834111"/>
                    <a:chOff x="2586571" y="13055829"/>
                    <a:chExt cx="4855816" cy="6834111"/>
                  </a:xfrm>
                </p:grpSpPr>
                <p:pic>
                  <p:nvPicPr>
                    <p:cNvPr id="179" name="Image 178">
                      <a:extLst>
                        <a:ext uri="{FF2B5EF4-FFF2-40B4-BE49-F238E27FC236}">
                          <a16:creationId xmlns:a16="http://schemas.microsoft.com/office/drawing/2014/main" id="{6ABFE1A0-C19E-45CE-82D2-436CAF1C9D9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4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2586571" y="13055829"/>
                      <a:ext cx="4855816" cy="683411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CE5315CF-B654-45AD-A7D9-695F7FAD95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88387" y="13684225"/>
                      <a:ext cx="1688411" cy="70788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fr-FR" sz="2000" dirty="0"/>
                        <a:t>Vacuum </a:t>
                      </a:r>
                      <a:r>
                        <a:rPr lang="fr-FR" sz="2000" dirty="0" err="1"/>
                        <a:t>Pump</a:t>
                      </a:r>
                      <a:endParaRPr lang="fr-FR" sz="2000" dirty="0"/>
                    </a:p>
                    <a:p>
                      <a:r>
                        <a:rPr lang="fr-FR" sz="2000" dirty="0"/>
                        <a:t>BR-100297</a:t>
                      </a:r>
                    </a:p>
                  </p:txBody>
                </p:sp>
              </p:grpSp>
              <p:sp>
                <p:nvSpPr>
                  <p:cNvPr id="178" name="Rectangle : coins arrondis 177">
                    <a:extLst>
                      <a:ext uri="{FF2B5EF4-FFF2-40B4-BE49-F238E27FC236}">
                        <a16:creationId xmlns:a16="http://schemas.microsoft.com/office/drawing/2014/main" id="{B9632CA0-42D8-445E-B66A-464938C90577}"/>
                      </a:ext>
                    </a:extLst>
                  </p:cNvPr>
                  <p:cNvSpPr/>
                  <p:nvPr/>
                </p:nvSpPr>
                <p:spPr>
                  <a:xfrm>
                    <a:off x="21746176" y="32619680"/>
                    <a:ext cx="8642041" cy="9404020"/>
                  </a:xfrm>
                  <a:prstGeom prst="roundRect">
                    <a:avLst/>
                  </a:prstGeom>
                  <a:noFill/>
                  <a:ln w="12700">
                    <a:solidFill>
                      <a:srgbClr val="0092D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163" name="ZoneTexte 162">
                  <a:extLst>
                    <a:ext uri="{FF2B5EF4-FFF2-40B4-BE49-F238E27FC236}">
                      <a16:creationId xmlns:a16="http://schemas.microsoft.com/office/drawing/2014/main" id="{E9FBD61C-6ECD-415F-9552-FE896B3DB65B}"/>
                    </a:ext>
                  </a:extLst>
                </p:cNvPr>
                <p:cNvSpPr txBox="1"/>
                <p:nvPr/>
              </p:nvSpPr>
              <p:spPr>
                <a:xfrm>
                  <a:off x="27143746" y="39689266"/>
                  <a:ext cx="1564852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400" b="1" dirty="0"/>
                    <a:t>Outils</a:t>
                  </a:r>
                </a:p>
              </p:txBody>
            </p:sp>
            <p:grpSp>
              <p:nvGrpSpPr>
                <p:cNvPr id="166" name="Groupe 165">
                  <a:extLst>
                    <a:ext uri="{FF2B5EF4-FFF2-40B4-BE49-F238E27FC236}">
                      <a16:creationId xmlns:a16="http://schemas.microsoft.com/office/drawing/2014/main" id="{65D7EA64-809D-45F3-9EFE-7EF684476A93}"/>
                    </a:ext>
                  </a:extLst>
                </p:cNvPr>
                <p:cNvGrpSpPr/>
                <p:nvPr/>
              </p:nvGrpSpPr>
              <p:grpSpPr>
                <a:xfrm>
                  <a:off x="24506361" y="35666866"/>
                  <a:ext cx="2857500" cy="1318747"/>
                  <a:chOff x="18232886" y="25084676"/>
                  <a:chExt cx="2857500" cy="1318747"/>
                </a:xfrm>
              </p:grpSpPr>
              <p:pic>
                <p:nvPicPr>
                  <p:cNvPr id="169" name="Image 168">
                    <a:extLst>
                      <a:ext uri="{FF2B5EF4-FFF2-40B4-BE49-F238E27FC236}">
                        <a16:creationId xmlns:a16="http://schemas.microsoft.com/office/drawing/2014/main" id="{5CD2ECFD-1C80-4512-A657-3C41EAAD7C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5"/>
                  <a:srcRect t="36319" b="37007"/>
                  <a:stretch/>
                </p:blipFill>
                <p:spPr>
                  <a:xfrm>
                    <a:off x="18232886" y="25641232"/>
                    <a:ext cx="2857500" cy="762191"/>
                  </a:xfrm>
                  <a:prstGeom prst="rect">
                    <a:avLst/>
                  </a:prstGeom>
                </p:spPr>
              </p:pic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6D8C13B2-ED9A-479B-93D3-49AA089FDF8D}"/>
                      </a:ext>
                    </a:extLst>
                  </p:cNvPr>
                  <p:cNvSpPr/>
                  <p:nvPr/>
                </p:nvSpPr>
                <p:spPr>
                  <a:xfrm>
                    <a:off x="19048205" y="25084676"/>
                    <a:ext cx="1483098" cy="7078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fr-FR"/>
                    </a:defPPr>
                    <a:lvl1pPr marL="0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087941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175882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263823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8351764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0439705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2527646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4615587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6703528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fr-FR" sz="2000" dirty="0">
                        <a:solidFill>
                          <a:srgbClr val="1D252C"/>
                        </a:solidFill>
                        <a:latin typeface="Roboto"/>
                      </a:rPr>
                      <a:t>O ring </a:t>
                    </a:r>
                    <a:r>
                      <a:rPr lang="fr-FR" sz="2000" dirty="0" err="1">
                        <a:solidFill>
                          <a:srgbClr val="1D252C"/>
                        </a:solidFill>
                        <a:latin typeface="Roboto"/>
                      </a:rPr>
                      <a:t>pick</a:t>
                    </a:r>
                    <a:endParaRPr lang="fr-FR" sz="2000" dirty="0">
                      <a:solidFill>
                        <a:srgbClr val="1D252C"/>
                      </a:solidFill>
                      <a:latin typeface="Roboto"/>
                    </a:endParaRPr>
                  </a:p>
                  <a:p>
                    <a:r>
                      <a:rPr lang="fr-FR" sz="2000" dirty="0">
                        <a:solidFill>
                          <a:srgbClr val="1D252C"/>
                        </a:solidFill>
                        <a:latin typeface="Roboto"/>
                      </a:rPr>
                      <a:t>BR-100574</a:t>
                    </a:r>
                    <a:endParaRPr lang="fr-FR" sz="2000" dirty="0"/>
                  </a:p>
                </p:txBody>
              </p:sp>
            </p:grpSp>
          </p:grpSp>
          <p:pic>
            <p:nvPicPr>
              <p:cNvPr id="159" name="Image 158">
                <a:extLst>
                  <a:ext uri="{FF2B5EF4-FFF2-40B4-BE49-F238E27FC236}">
                    <a16:creationId xmlns:a16="http://schemas.microsoft.com/office/drawing/2014/main" id="{0CDF6089-0CA8-4E78-84A5-919DB18F4A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8" t="5280" r="8368" b="6016"/>
              <a:stretch/>
            </p:blipFill>
            <p:spPr>
              <a:xfrm>
                <a:off x="21905687" y="36688937"/>
                <a:ext cx="2997818" cy="2264534"/>
              </a:xfrm>
              <a:prstGeom prst="rect">
                <a:avLst/>
              </a:prstGeom>
            </p:spPr>
          </p:pic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E6CDB00B-068B-4F93-8435-396DB13BAC5F}"/>
                  </a:ext>
                </a:extLst>
              </p:cNvPr>
              <p:cNvSpPr txBox="1"/>
              <p:nvPr/>
            </p:nvSpPr>
            <p:spPr>
              <a:xfrm>
                <a:off x="21653430" y="38992650"/>
                <a:ext cx="408284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COB 3240     Outil de sertissage Shunt</a:t>
                </a:r>
              </a:p>
              <a:p>
                <a:r>
                  <a:rPr lang="fr-FR" sz="2000" dirty="0"/>
                  <a:t>Cobalt </a:t>
                </a:r>
                <a:r>
                  <a:rPr lang="fr-FR" sz="2000" dirty="0" err="1"/>
                  <a:t>Series</a:t>
                </a:r>
                <a:r>
                  <a:rPr lang="fr-FR" sz="2000" dirty="0"/>
                  <a:t> Cable </a:t>
                </a:r>
                <a:r>
                  <a:rPr lang="fr-FR" sz="2000" dirty="0" err="1"/>
                  <a:t>Termination</a:t>
                </a:r>
                <a:r>
                  <a:rPr lang="fr-FR" sz="2000" dirty="0"/>
                  <a:t> Tool</a:t>
                </a:r>
              </a:p>
              <a:p>
                <a:r>
                  <a:rPr lang="fr-FR" sz="2000" dirty="0"/>
                  <a:t>4-pin</a:t>
                </a:r>
              </a:p>
            </p:txBody>
          </p:sp>
        </p:grpSp>
        <p:pic>
          <p:nvPicPr>
            <p:cNvPr id="156" name="Image 155">
              <a:extLst>
                <a:ext uri="{FF2B5EF4-FFF2-40B4-BE49-F238E27FC236}">
                  <a16:creationId xmlns:a16="http://schemas.microsoft.com/office/drawing/2014/main" id="{721AAD42-7654-4583-BA69-FBC37ED59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2026022" y="32235035"/>
              <a:ext cx="3401871" cy="2695550"/>
            </a:xfrm>
            <a:prstGeom prst="rect">
              <a:avLst/>
            </a:prstGeom>
          </p:spPr>
        </p:pic>
      </p:grpSp>
      <p:sp>
        <p:nvSpPr>
          <p:cNvPr id="158" name="ZoneTexte 157">
            <a:extLst>
              <a:ext uri="{FF2B5EF4-FFF2-40B4-BE49-F238E27FC236}">
                <a16:creationId xmlns:a16="http://schemas.microsoft.com/office/drawing/2014/main" id="{B3B86E28-6FB6-4E1D-979A-A08C1BCD922C}"/>
              </a:ext>
            </a:extLst>
          </p:cNvPr>
          <p:cNvSpPr txBox="1"/>
          <p:nvPr/>
        </p:nvSpPr>
        <p:spPr>
          <a:xfrm>
            <a:off x="19793229" y="9226253"/>
            <a:ext cx="17892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Presse étoupe</a:t>
            </a:r>
          </a:p>
          <a:p>
            <a:r>
              <a:rPr lang="fr-FR" sz="2000" dirty="0"/>
              <a:t>6.5 mm HC</a:t>
            </a:r>
          </a:p>
          <a:p>
            <a:r>
              <a:rPr lang="fr-FR" sz="2000" dirty="0"/>
              <a:t>BR-100870-165</a:t>
            </a:r>
          </a:p>
        </p:txBody>
      </p:sp>
      <p:pic>
        <p:nvPicPr>
          <p:cNvPr id="183" name="Image 182">
            <a:extLst>
              <a:ext uri="{FF2B5EF4-FFF2-40B4-BE49-F238E27FC236}">
                <a16:creationId xmlns:a16="http://schemas.microsoft.com/office/drawing/2014/main" id="{24031902-4044-47BF-8C3B-D0499BF9F9B4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83981" y="9239595"/>
            <a:ext cx="3461492" cy="1635979"/>
          </a:xfrm>
          <a:prstGeom prst="rect">
            <a:avLst/>
          </a:prstGeom>
        </p:spPr>
      </p:pic>
      <p:grpSp>
        <p:nvGrpSpPr>
          <p:cNvPr id="184" name="Groupe 183">
            <a:extLst>
              <a:ext uri="{FF2B5EF4-FFF2-40B4-BE49-F238E27FC236}">
                <a16:creationId xmlns:a16="http://schemas.microsoft.com/office/drawing/2014/main" id="{179D8F75-E864-4D37-B0B4-7DC1FBA15A04}"/>
              </a:ext>
            </a:extLst>
          </p:cNvPr>
          <p:cNvGrpSpPr/>
          <p:nvPr/>
        </p:nvGrpSpPr>
        <p:grpSpPr>
          <a:xfrm>
            <a:off x="18044645" y="7387047"/>
            <a:ext cx="5074491" cy="2005055"/>
            <a:chOff x="16801163" y="8426721"/>
            <a:chExt cx="5074491" cy="2005055"/>
          </a:xfrm>
        </p:grpSpPr>
        <p:sp>
          <p:nvSpPr>
            <p:cNvPr id="186" name="ZoneTexte 185">
              <a:extLst>
                <a:ext uri="{FF2B5EF4-FFF2-40B4-BE49-F238E27FC236}">
                  <a16:creationId xmlns:a16="http://schemas.microsoft.com/office/drawing/2014/main" id="{53623915-E70E-4458-8302-E2956EC21956}"/>
                </a:ext>
              </a:extLst>
            </p:cNvPr>
            <p:cNvSpPr txBox="1"/>
            <p:nvPr/>
          </p:nvSpPr>
          <p:spPr>
            <a:xfrm>
              <a:off x="16801163" y="8499529"/>
              <a:ext cx="15758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Vers batterie</a:t>
              </a:r>
            </a:p>
            <a:p>
              <a:r>
                <a:rPr lang="fr-FR" sz="2000" dirty="0"/>
                <a:t>COB-1231 </a:t>
              </a:r>
            </a:p>
          </p:txBody>
        </p:sp>
        <p:pic>
          <p:nvPicPr>
            <p:cNvPr id="187" name="Image 186">
              <a:extLst>
                <a:ext uri="{FF2B5EF4-FFF2-40B4-BE49-F238E27FC236}">
                  <a16:creationId xmlns:a16="http://schemas.microsoft.com/office/drawing/2014/main" id="{AB2D3A2F-DDA6-4BB9-8FE2-5D25E5C64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62" t="30585" r="5543" b="27280"/>
            <a:stretch/>
          </p:blipFill>
          <p:spPr>
            <a:xfrm>
              <a:off x="17693035" y="8426721"/>
              <a:ext cx="4182619" cy="2005055"/>
            </a:xfrm>
            <a:prstGeom prst="roundRect">
              <a:avLst/>
            </a:prstGeom>
          </p:spPr>
        </p:pic>
      </p:grpSp>
      <p:grpSp>
        <p:nvGrpSpPr>
          <p:cNvPr id="194" name="Groupe 193">
            <a:extLst>
              <a:ext uri="{FF2B5EF4-FFF2-40B4-BE49-F238E27FC236}">
                <a16:creationId xmlns:a16="http://schemas.microsoft.com/office/drawing/2014/main" id="{CCBD8FB1-4DDA-4C61-A1E0-29BFFF7A43A8}"/>
              </a:ext>
            </a:extLst>
          </p:cNvPr>
          <p:cNvGrpSpPr/>
          <p:nvPr/>
        </p:nvGrpSpPr>
        <p:grpSpPr>
          <a:xfrm>
            <a:off x="21868519" y="9025989"/>
            <a:ext cx="1875099" cy="2106479"/>
            <a:chOff x="20888973" y="19163929"/>
            <a:chExt cx="1875099" cy="2106479"/>
          </a:xfrm>
        </p:grpSpPr>
        <p:pic>
          <p:nvPicPr>
            <p:cNvPr id="197" name="Image 196">
              <a:extLst>
                <a:ext uri="{FF2B5EF4-FFF2-40B4-BE49-F238E27FC236}">
                  <a16:creationId xmlns:a16="http://schemas.microsoft.com/office/drawing/2014/main" id="{69FA9F89-48DE-4A78-AA91-AF352DF507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838"/>
            <a:stretch/>
          </p:blipFill>
          <p:spPr>
            <a:xfrm>
              <a:off x="20888973" y="19163929"/>
              <a:ext cx="1875099" cy="1575835"/>
            </a:xfrm>
            <a:prstGeom prst="rect">
              <a:avLst/>
            </a:prstGeom>
          </p:spPr>
        </p:pic>
        <p:sp>
          <p:nvSpPr>
            <p:cNvPr id="198" name="ZoneTexte 197">
              <a:extLst>
                <a:ext uri="{FF2B5EF4-FFF2-40B4-BE49-F238E27FC236}">
                  <a16:creationId xmlns:a16="http://schemas.microsoft.com/office/drawing/2014/main" id="{F826F7B7-B127-404F-B9FE-7A31FBF1FC3F}"/>
                </a:ext>
              </a:extLst>
            </p:cNvPr>
            <p:cNvSpPr txBox="1"/>
            <p:nvPr/>
          </p:nvSpPr>
          <p:spPr>
            <a:xfrm>
              <a:off x="21193594" y="20562522"/>
              <a:ext cx="1449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Dummy</a:t>
              </a:r>
              <a:r>
                <a:rPr lang="fr-FR" sz="2000" dirty="0"/>
                <a:t> Cap</a:t>
              </a:r>
            </a:p>
            <a:p>
              <a:r>
                <a:rPr lang="fr-FR" sz="2000" dirty="0"/>
                <a:t>COB-1003</a:t>
              </a:r>
            </a:p>
          </p:txBody>
        </p:sp>
      </p:grp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7C9721CF-2C9B-438A-8EBF-FA74F853BC06}"/>
              </a:ext>
            </a:extLst>
          </p:cNvPr>
          <p:cNvSpPr/>
          <p:nvPr/>
        </p:nvSpPr>
        <p:spPr>
          <a:xfrm>
            <a:off x="16824897" y="17920950"/>
            <a:ext cx="5226797" cy="323233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694099D-7A99-43B3-985C-E9CAAD0FCBE3}"/>
              </a:ext>
            </a:extLst>
          </p:cNvPr>
          <p:cNvSpPr txBox="1"/>
          <p:nvPr/>
        </p:nvSpPr>
        <p:spPr>
          <a:xfrm>
            <a:off x="22249907" y="7133828"/>
            <a:ext cx="1460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FF0000"/>
                </a:solidFill>
              </a:rPr>
              <a:t>Mono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94DAF2EE-6856-4BF3-AEA8-F98A0E3357BA}"/>
              </a:ext>
            </a:extLst>
          </p:cNvPr>
          <p:cNvGrpSpPr/>
          <p:nvPr/>
        </p:nvGrpSpPr>
        <p:grpSpPr>
          <a:xfrm>
            <a:off x="24161667" y="6577450"/>
            <a:ext cx="4424718" cy="2587332"/>
            <a:chOff x="24161667" y="6577450"/>
            <a:chExt cx="4424718" cy="2587332"/>
          </a:xfrm>
        </p:grpSpPr>
        <p:grpSp>
          <p:nvGrpSpPr>
            <p:cNvPr id="110" name="Groupe 109">
              <a:extLst>
                <a:ext uri="{FF2B5EF4-FFF2-40B4-BE49-F238E27FC236}">
                  <a16:creationId xmlns:a16="http://schemas.microsoft.com/office/drawing/2014/main" id="{D282D1D9-697B-4055-9028-FFC16FADB774}"/>
                </a:ext>
              </a:extLst>
            </p:cNvPr>
            <p:cNvGrpSpPr/>
            <p:nvPr/>
          </p:nvGrpSpPr>
          <p:grpSpPr>
            <a:xfrm>
              <a:off x="24191959" y="6699782"/>
              <a:ext cx="4394426" cy="1847945"/>
              <a:chOff x="17046099" y="7402268"/>
              <a:chExt cx="4394426" cy="1847945"/>
            </a:xfrm>
          </p:grpSpPr>
          <p:sp>
            <p:nvSpPr>
              <p:cNvPr id="111" name="ZoneTexte 110">
                <a:extLst>
                  <a:ext uri="{FF2B5EF4-FFF2-40B4-BE49-F238E27FC236}">
                    <a16:creationId xmlns:a16="http://schemas.microsoft.com/office/drawing/2014/main" id="{9D0A72B6-647D-4EDE-9407-BE62F74D089B}"/>
                  </a:ext>
                </a:extLst>
              </p:cNvPr>
              <p:cNvSpPr txBox="1"/>
              <p:nvPr/>
            </p:nvSpPr>
            <p:spPr>
              <a:xfrm>
                <a:off x="18989259" y="7480427"/>
                <a:ext cx="178927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Presse étoupe</a:t>
                </a:r>
              </a:p>
              <a:p>
                <a:r>
                  <a:rPr lang="fr-FR" sz="2000" dirty="0"/>
                  <a:t>8.5 mm HC</a:t>
                </a:r>
              </a:p>
              <a:p>
                <a:r>
                  <a:rPr lang="fr-FR" sz="2000" dirty="0"/>
                  <a:t>BR-100870-185</a:t>
                </a:r>
              </a:p>
            </p:txBody>
          </p:sp>
          <p:pic>
            <p:nvPicPr>
              <p:cNvPr id="112" name="Image 111">
                <a:extLst>
                  <a:ext uri="{FF2B5EF4-FFF2-40B4-BE49-F238E27FC236}">
                    <a16:creationId xmlns:a16="http://schemas.microsoft.com/office/drawing/2014/main" id="{332CF868-6986-4896-9357-18737A9FD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7046099" y="7402268"/>
                <a:ext cx="4394426" cy="1847945"/>
              </a:xfrm>
              <a:prstGeom prst="rect">
                <a:avLst/>
              </a:prstGeom>
            </p:spPr>
          </p:pic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ED802B2F-1AAF-4DF7-8300-BD21567A8633}"/>
                </a:ext>
              </a:extLst>
            </p:cNvPr>
            <p:cNvGrpSpPr/>
            <p:nvPr/>
          </p:nvGrpSpPr>
          <p:grpSpPr>
            <a:xfrm>
              <a:off x="24161667" y="6577450"/>
              <a:ext cx="4285623" cy="2587332"/>
              <a:chOff x="24161667" y="6577450"/>
              <a:chExt cx="4285623" cy="2587332"/>
            </a:xfrm>
          </p:grpSpPr>
          <p:sp>
            <p:nvSpPr>
              <p:cNvPr id="201" name="Rectangle : coins arrondis 200">
                <a:extLst>
                  <a:ext uri="{FF2B5EF4-FFF2-40B4-BE49-F238E27FC236}">
                    <a16:creationId xmlns:a16="http://schemas.microsoft.com/office/drawing/2014/main" id="{24F69C19-E204-4CB4-81A2-7162060B1C85}"/>
                  </a:ext>
                </a:extLst>
              </p:cNvPr>
              <p:cNvSpPr/>
              <p:nvPr/>
            </p:nvSpPr>
            <p:spPr>
              <a:xfrm>
                <a:off x="24161667" y="6577450"/>
                <a:ext cx="4285623" cy="2553103"/>
              </a:xfrm>
              <a:prstGeom prst="roundRect">
                <a:avLst/>
              </a:prstGeom>
              <a:noFill/>
              <a:ln w="38100">
                <a:solidFill>
                  <a:srgbClr val="00B050"/>
                </a:solidFill>
                <a:prstDash val="lg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2" name="ZoneTexte 201">
                <a:extLst>
                  <a:ext uri="{FF2B5EF4-FFF2-40B4-BE49-F238E27FC236}">
                    <a16:creationId xmlns:a16="http://schemas.microsoft.com/office/drawing/2014/main" id="{C4584AD9-CBD4-460D-BA18-FA5848D27662}"/>
                  </a:ext>
                </a:extLst>
              </p:cNvPr>
              <p:cNvSpPr txBox="1"/>
              <p:nvPr/>
            </p:nvSpPr>
            <p:spPr>
              <a:xfrm>
                <a:off x="24469139" y="8456896"/>
                <a:ext cx="156722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4000" b="1" dirty="0">
                    <a:solidFill>
                      <a:srgbClr val="00B050"/>
                    </a:solidFill>
                  </a:rPr>
                  <a:t>Stéréo</a:t>
                </a:r>
              </a:p>
            </p:txBody>
          </p:sp>
        </p:grpSp>
      </p:grpSp>
      <p:grpSp>
        <p:nvGrpSpPr>
          <p:cNvPr id="206" name="Groupe 205">
            <a:extLst>
              <a:ext uri="{FF2B5EF4-FFF2-40B4-BE49-F238E27FC236}">
                <a16:creationId xmlns:a16="http://schemas.microsoft.com/office/drawing/2014/main" id="{C233D4CD-C97E-4846-92B2-AB569A355F52}"/>
              </a:ext>
            </a:extLst>
          </p:cNvPr>
          <p:cNvGrpSpPr/>
          <p:nvPr/>
        </p:nvGrpSpPr>
        <p:grpSpPr>
          <a:xfrm>
            <a:off x="24602657" y="17845818"/>
            <a:ext cx="4424718" cy="2587332"/>
            <a:chOff x="24161667" y="6577450"/>
            <a:chExt cx="4424718" cy="2587332"/>
          </a:xfrm>
        </p:grpSpPr>
        <p:grpSp>
          <p:nvGrpSpPr>
            <p:cNvPr id="207" name="Groupe 206">
              <a:extLst>
                <a:ext uri="{FF2B5EF4-FFF2-40B4-BE49-F238E27FC236}">
                  <a16:creationId xmlns:a16="http://schemas.microsoft.com/office/drawing/2014/main" id="{9C46B43A-D994-496E-8D9F-14D18F3154C2}"/>
                </a:ext>
              </a:extLst>
            </p:cNvPr>
            <p:cNvGrpSpPr/>
            <p:nvPr/>
          </p:nvGrpSpPr>
          <p:grpSpPr>
            <a:xfrm>
              <a:off x="24191959" y="6699782"/>
              <a:ext cx="4394426" cy="1847945"/>
              <a:chOff x="17046099" y="7402268"/>
              <a:chExt cx="4394426" cy="1847945"/>
            </a:xfrm>
          </p:grpSpPr>
          <p:sp>
            <p:nvSpPr>
              <p:cNvPr id="211" name="ZoneTexte 210">
                <a:extLst>
                  <a:ext uri="{FF2B5EF4-FFF2-40B4-BE49-F238E27FC236}">
                    <a16:creationId xmlns:a16="http://schemas.microsoft.com/office/drawing/2014/main" id="{4FF4246E-AF90-43D4-BCBB-F0C8060DD4A8}"/>
                  </a:ext>
                </a:extLst>
              </p:cNvPr>
              <p:cNvSpPr txBox="1"/>
              <p:nvPr/>
            </p:nvSpPr>
            <p:spPr>
              <a:xfrm>
                <a:off x="18989259" y="7480427"/>
                <a:ext cx="178927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Presse étoupe</a:t>
                </a:r>
              </a:p>
              <a:p>
                <a:r>
                  <a:rPr lang="fr-FR" sz="2000" dirty="0"/>
                  <a:t>8.5 mm HC</a:t>
                </a:r>
              </a:p>
              <a:p>
                <a:r>
                  <a:rPr lang="fr-FR" sz="2000" dirty="0"/>
                  <a:t>BR-100870-185</a:t>
                </a:r>
              </a:p>
            </p:txBody>
          </p:sp>
          <p:pic>
            <p:nvPicPr>
              <p:cNvPr id="212" name="Image 211">
                <a:extLst>
                  <a:ext uri="{FF2B5EF4-FFF2-40B4-BE49-F238E27FC236}">
                    <a16:creationId xmlns:a16="http://schemas.microsoft.com/office/drawing/2014/main" id="{8A7D1C8E-539E-4DAF-9BAE-F671F60D67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7046099" y="7402268"/>
                <a:ext cx="4394426" cy="1847945"/>
              </a:xfrm>
              <a:prstGeom prst="rect">
                <a:avLst/>
              </a:prstGeom>
            </p:spPr>
          </p:pic>
        </p:grpSp>
        <p:grpSp>
          <p:nvGrpSpPr>
            <p:cNvPr id="208" name="Groupe 207">
              <a:extLst>
                <a:ext uri="{FF2B5EF4-FFF2-40B4-BE49-F238E27FC236}">
                  <a16:creationId xmlns:a16="http://schemas.microsoft.com/office/drawing/2014/main" id="{DE1C729B-D898-415F-9B0F-B38145B0C2BA}"/>
                </a:ext>
              </a:extLst>
            </p:cNvPr>
            <p:cNvGrpSpPr/>
            <p:nvPr/>
          </p:nvGrpSpPr>
          <p:grpSpPr>
            <a:xfrm>
              <a:off x="24161667" y="6577450"/>
              <a:ext cx="4285623" cy="2587332"/>
              <a:chOff x="24161667" y="6577450"/>
              <a:chExt cx="4285623" cy="2587332"/>
            </a:xfrm>
          </p:grpSpPr>
          <p:sp>
            <p:nvSpPr>
              <p:cNvPr id="209" name="Rectangle : coins arrondis 208">
                <a:extLst>
                  <a:ext uri="{FF2B5EF4-FFF2-40B4-BE49-F238E27FC236}">
                    <a16:creationId xmlns:a16="http://schemas.microsoft.com/office/drawing/2014/main" id="{0887A3A3-1DB0-4BF2-9E02-92F1385BA6D3}"/>
                  </a:ext>
                </a:extLst>
              </p:cNvPr>
              <p:cNvSpPr/>
              <p:nvPr/>
            </p:nvSpPr>
            <p:spPr>
              <a:xfrm>
                <a:off x="24161667" y="6577450"/>
                <a:ext cx="4285623" cy="2553103"/>
              </a:xfrm>
              <a:prstGeom prst="roundRect">
                <a:avLst/>
              </a:prstGeom>
              <a:noFill/>
              <a:ln w="38100">
                <a:solidFill>
                  <a:srgbClr val="00B050"/>
                </a:solidFill>
                <a:prstDash val="lg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0" name="ZoneTexte 209">
                <a:extLst>
                  <a:ext uri="{FF2B5EF4-FFF2-40B4-BE49-F238E27FC236}">
                    <a16:creationId xmlns:a16="http://schemas.microsoft.com/office/drawing/2014/main" id="{3B4CA260-CEA6-4299-A094-ACFB5C35BE29}"/>
                  </a:ext>
                </a:extLst>
              </p:cNvPr>
              <p:cNvSpPr txBox="1"/>
              <p:nvPr/>
            </p:nvSpPr>
            <p:spPr>
              <a:xfrm>
                <a:off x="24469139" y="8456896"/>
                <a:ext cx="156722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4000" b="1" dirty="0">
                    <a:solidFill>
                      <a:srgbClr val="00B050"/>
                    </a:solidFill>
                  </a:rPr>
                  <a:t>Stéréo</a:t>
                </a:r>
              </a:p>
            </p:txBody>
          </p:sp>
        </p:grpSp>
      </p:grpSp>
      <p:grpSp>
        <p:nvGrpSpPr>
          <p:cNvPr id="213" name="Groupe 212">
            <a:extLst>
              <a:ext uri="{FF2B5EF4-FFF2-40B4-BE49-F238E27FC236}">
                <a16:creationId xmlns:a16="http://schemas.microsoft.com/office/drawing/2014/main" id="{DF8B6295-3A89-4B2A-8C84-E87ADCFD0257}"/>
              </a:ext>
            </a:extLst>
          </p:cNvPr>
          <p:cNvGrpSpPr/>
          <p:nvPr/>
        </p:nvGrpSpPr>
        <p:grpSpPr>
          <a:xfrm>
            <a:off x="19779461" y="18500471"/>
            <a:ext cx="2137506" cy="2225760"/>
            <a:chOff x="20874673" y="6470531"/>
            <a:chExt cx="2137506" cy="1779706"/>
          </a:xfrm>
        </p:grpSpPr>
        <p:sp>
          <p:nvSpPr>
            <p:cNvPr id="214" name="ZoneTexte 213">
              <a:extLst>
                <a:ext uri="{FF2B5EF4-FFF2-40B4-BE49-F238E27FC236}">
                  <a16:creationId xmlns:a16="http://schemas.microsoft.com/office/drawing/2014/main" id="{274C2655-3D03-46A6-8322-8E7D9F58FE13}"/>
                </a:ext>
              </a:extLst>
            </p:cNvPr>
            <p:cNvSpPr txBox="1"/>
            <p:nvPr/>
          </p:nvSpPr>
          <p:spPr>
            <a:xfrm>
              <a:off x="20996729" y="6470531"/>
              <a:ext cx="1971565" cy="566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5-12 V vers </a:t>
              </a:r>
              <a:r>
                <a:rPr lang="fr-FR" sz="2000" dirty="0" err="1"/>
                <a:t>video</a:t>
              </a:r>
              <a:endParaRPr lang="fr-FR" sz="2000" dirty="0"/>
            </a:p>
            <a:p>
              <a:r>
                <a:rPr lang="fr-FR" sz="2000" dirty="0"/>
                <a:t>COB-1130 </a:t>
              </a:r>
            </a:p>
          </p:txBody>
        </p:sp>
        <p:pic>
          <p:nvPicPr>
            <p:cNvPr id="215" name="Image 214">
              <a:extLst>
                <a:ext uri="{FF2B5EF4-FFF2-40B4-BE49-F238E27FC236}">
                  <a16:creationId xmlns:a16="http://schemas.microsoft.com/office/drawing/2014/main" id="{DC53A01D-7995-44C7-B314-A0D75F0AF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365" t="29952" r="1747" b="16691"/>
            <a:stretch/>
          </p:blipFill>
          <p:spPr>
            <a:xfrm>
              <a:off x="20874673" y="6989508"/>
              <a:ext cx="2137506" cy="1260729"/>
            </a:xfrm>
            <a:prstGeom prst="rect">
              <a:avLst/>
            </a:prstGeom>
          </p:spPr>
        </p:pic>
      </p:grpSp>
      <p:grpSp>
        <p:nvGrpSpPr>
          <p:cNvPr id="216" name="Groupe 215">
            <a:extLst>
              <a:ext uri="{FF2B5EF4-FFF2-40B4-BE49-F238E27FC236}">
                <a16:creationId xmlns:a16="http://schemas.microsoft.com/office/drawing/2014/main" id="{6904D25F-B2CB-49A9-9CE4-40685789A05A}"/>
              </a:ext>
            </a:extLst>
          </p:cNvPr>
          <p:cNvGrpSpPr/>
          <p:nvPr/>
        </p:nvGrpSpPr>
        <p:grpSpPr>
          <a:xfrm>
            <a:off x="17203128" y="18016473"/>
            <a:ext cx="3484737" cy="3136812"/>
            <a:chOff x="10564913" y="7385135"/>
            <a:chExt cx="3484737" cy="3136812"/>
          </a:xfrm>
        </p:grpSpPr>
        <p:grpSp>
          <p:nvGrpSpPr>
            <p:cNvPr id="217" name="Groupe 216">
              <a:extLst>
                <a:ext uri="{FF2B5EF4-FFF2-40B4-BE49-F238E27FC236}">
                  <a16:creationId xmlns:a16="http://schemas.microsoft.com/office/drawing/2014/main" id="{4B99779D-DC00-4266-8C94-EF3DB3771D9A}"/>
                </a:ext>
              </a:extLst>
            </p:cNvPr>
            <p:cNvGrpSpPr/>
            <p:nvPr/>
          </p:nvGrpSpPr>
          <p:grpSpPr>
            <a:xfrm>
              <a:off x="11415529" y="8687134"/>
              <a:ext cx="2634121" cy="1834813"/>
              <a:chOff x="20451669" y="6081235"/>
              <a:chExt cx="2634121" cy="1834813"/>
            </a:xfrm>
          </p:grpSpPr>
          <p:pic>
            <p:nvPicPr>
              <p:cNvPr id="233" name="Image 232">
                <a:extLst>
                  <a:ext uri="{FF2B5EF4-FFF2-40B4-BE49-F238E27FC236}">
                    <a16:creationId xmlns:a16="http://schemas.microsoft.com/office/drawing/2014/main" id="{FA26AFC6-C55F-46EB-81CB-E546FBE8F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51669" y="6081235"/>
                <a:ext cx="1597306" cy="1527858"/>
              </a:xfrm>
              <a:prstGeom prst="rect">
                <a:avLst/>
              </a:prstGeom>
            </p:spPr>
          </p:pic>
          <p:sp>
            <p:nvSpPr>
              <p:cNvPr id="234" name="ZoneTexte 233">
                <a:extLst>
                  <a:ext uri="{FF2B5EF4-FFF2-40B4-BE49-F238E27FC236}">
                    <a16:creationId xmlns:a16="http://schemas.microsoft.com/office/drawing/2014/main" id="{4994AA04-E4F8-4C2F-9304-208344A6756E}"/>
                  </a:ext>
                </a:extLst>
              </p:cNvPr>
              <p:cNvSpPr txBox="1"/>
              <p:nvPr/>
            </p:nvSpPr>
            <p:spPr>
              <a:xfrm>
                <a:off x="21404496" y="7208162"/>
                <a:ext cx="16812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Locking</a:t>
                </a:r>
                <a:r>
                  <a:rPr lang="fr-FR" sz="2000" dirty="0"/>
                  <a:t> sleeve</a:t>
                </a:r>
              </a:p>
              <a:p>
                <a:r>
                  <a:rPr lang="fr-FR" sz="2000" dirty="0"/>
                  <a:t>COB-1001 </a:t>
                </a:r>
              </a:p>
            </p:txBody>
          </p:sp>
        </p:grpSp>
        <p:grpSp>
          <p:nvGrpSpPr>
            <p:cNvPr id="218" name="Groupe 217">
              <a:extLst>
                <a:ext uri="{FF2B5EF4-FFF2-40B4-BE49-F238E27FC236}">
                  <a16:creationId xmlns:a16="http://schemas.microsoft.com/office/drawing/2014/main" id="{12E3C19F-E9F7-4C75-A3B0-6358A972DA5D}"/>
                </a:ext>
              </a:extLst>
            </p:cNvPr>
            <p:cNvGrpSpPr/>
            <p:nvPr/>
          </p:nvGrpSpPr>
          <p:grpSpPr>
            <a:xfrm>
              <a:off x="10564913" y="7385135"/>
              <a:ext cx="2683770" cy="1383175"/>
              <a:chOff x="13238576" y="7026154"/>
              <a:chExt cx="2683770" cy="1383175"/>
            </a:xfrm>
          </p:grpSpPr>
          <p:pic>
            <p:nvPicPr>
              <p:cNvPr id="222" name="Image 221">
                <a:extLst>
                  <a:ext uri="{FF2B5EF4-FFF2-40B4-BE49-F238E27FC236}">
                    <a16:creationId xmlns:a16="http://schemas.microsoft.com/office/drawing/2014/main" id="{04FA7830-6474-4265-9315-A7842A7C5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238576" y="7026154"/>
                <a:ext cx="1736203" cy="1383175"/>
              </a:xfrm>
              <a:prstGeom prst="rect">
                <a:avLst/>
              </a:prstGeom>
            </p:spPr>
          </p:pic>
          <p:sp>
            <p:nvSpPr>
              <p:cNvPr id="223" name="ZoneTexte 222">
                <a:extLst>
                  <a:ext uri="{FF2B5EF4-FFF2-40B4-BE49-F238E27FC236}">
                    <a16:creationId xmlns:a16="http://schemas.microsoft.com/office/drawing/2014/main" id="{522407CC-F2DC-4533-A639-34C6B8CF19D8}"/>
                  </a:ext>
                </a:extLst>
              </p:cNvPr>
              <p:cNvSpPr txBox="1"/>
              <p:nvPr/>
            </p:nvSpPr>
            <p:spPr>
              <a:xfrm>
                <a:off x="14419947" y="7695526"/>
                <a:ext cx="15023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Plug</a:t>
                </a:r>
              </a:p>
              <a:p>
                <a:r>
                  <a:rPr lang="fr-FR" sz="2000" dirty="0"/>
                  <a:t>COB-1002 </a:t>
                </a:r>
              </a:p>
            </p:txBody>
          </p:sp>
        </p:grpSp>
      </p:grpSp>
      <p:sp>
        <p:nvSpPr>
          <p:cNvPr id="242" name="Rectangle : coins arrondis 241">
            <a:extLst>
              <a:ext uri="{FF2B5EF4-FFF2-40B4-BE49-F238E27FC236}">
                <a16:creationId xmlns:a16="http://schemas.microsoft.com/office/drawing/2014/main" id="{AA1D7B85-1A4F-48C9-8F54-9FC094084854}"/>
              </a:ext>
            </a:extLst>
          </p:cNvPr>
          <p:cNvSpPr/>
          <p:nvPr/>
        </p:nvSpPr>
        <p:spPr>
          <a:xfrm>
            <a:off x="18015296" y="7157899"/>
            <a:ext cx="5791717" cy="401273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3" name="ZoneTexte 242">
            <a:extLst>
              <a:ext uri="{FF2B5EF4-FFF2-40B4-BE49-F238E27FC236}">
                <a16:creationId xmlns:a16="http://schemas.microsoft.com/office/drawing/2014/main" id="{FF0A53EF-3F64-4E78-9799-86B83B31E523}"/>
              </a:ext>
            </a:extLst>
          </p:cNvPr>
          <p:cNvSpPr txBox="1"/>
          <p:nvPr/>
        </p:nvSpPr>
        <p:spPr>
          <a:xfrm>
            <a:off x="16982737" y="20365524"/>
            <a:ext cx="1460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FF0000"/>
                </a:solidFill>
              </a:rPr>
              <a:t>Mono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A7B40F9-E5E8-4725-B8BE-32C1463FF4EA}"/>
              </a:ext>
            </a:extLst>
          </p:cNvPr>
          <p:cNvGrpSpPr/>
          <p:nvPr/>
        </p:nvGrpSpPr>
        <p:grpSpPr>
          <a:xfrm>
            <a:off x="407752" y="12353877"/>
            <a:ext cx="2652841" cy="5684735"/>
            <a:chOff x="1583327" y="12398599"/>
            <a:chExt cx="2652841" cy="568473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24069B1-42F6-4424-9729-19B423A39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6200000">
              <a:off x="354709" y="14201876"/>
              <a:ext cx="5257811" cy="2505106"/>
            </a:xfrm>
            <a:prstGeom prst="rect">
              <a:avLst/>
            </a:prstGeom>
          </p:spPr>
        </p:pic>
        <p:sp>
          <p:nvSpPr>
            <p:cNvPr id="104" name="ZoneTexte 103">
              <a:extLst>
                <a:ext uri="{FF2B5EF4-FFF2-40B4-BE49-F238E27FC236}">
                  <a16:creationId xmlns:a16="http://schemas.microsoft.com/office/drawing/2014/main" id="{1CCD875D-EE57-483E-BFE1-DDA5DD678A17}"/>
                </a:ext>
              </a:extLst>
            </p:cNvPr>
            <p:cNvSpPr txBox="1"/>
            <p:nvPr/>
          </p:nvSpPr>
          <p:spPr>
            <a:xfrm>
              <a:off x="1808467" y="12418579"/>
              <a:ext cx="231339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Dome</a:t>
              </a:r>
              <a:r>
                <a:rPr lang="fr-FR" sz="2000" dirty="0"/>
                <a:t> </a:t>
              </a:r>
              <a:r>
                <a:rPr lang="fr-FR" sz="2000" dirty="0" err="1"/>
                <a:t>optically</a:t>
              </a:r>
              <a:r>
                <a:rPr lang="fr-FR" sz="2000" dirty="0"/>
                <a:t> </a:t>
              </a:r>
              <a:r>
                <a:rPr lang="fr-FR" sz="2000" dirty="0" err="1"/>
                <a:t>clear</a:t>
              </a:r>
              <a:endParaRPr lang="fr-FR" sz="2000" dirty="0"/>
            </a:p>
            <a:p>
              <a:r>
                <a:rPr lang="fr-FR" sz="2000" dirty="0"/>
                <a:t>3’’</a:t>
              </a:r>
            </a:p>
            <a:p>
              <a:r>
                <a:rPr lang="fr-FR" sz="2000" dirty="0"/>
                <a:t>BR-101059</a:t>
              </a:r>
            </a:p>
          </p:txBody>
        </p:sp>
        <p:sp>
          <p:nvSpPr>
            <p:cNvPr id="244" name="Rectangle : coins arrondis 243">
              <a:extLst>
                <a:ext uri="{FF2B5EF4-FFF2-40B4-BE49-F238E27FC236}">
                  <a16:creationId xmlns:a16="http://schemas.microsoft.com/office/drawing/2014/main" id="{AD59FF2B-A5AE-4B2E-B309-60D2201D4AEB}"/>
                </a:ext>
              </a:extLst>
            </p:cNvPr>
            <p:cNvSpPr/>
            <p:nvPr/>
          </p:nvSpPr>
          <p:spPr>
            <a:xfrm>
              <a:off x="1583327" y="12398599"/>
              <a:ext cx="2627230" cy="5448545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175" name="ZoneTexte 174">
            <a:extLst>
              <a:ext uri="{FF2B5EF4-FFF2-40B4-BE49-F238E27FC236}">
                <a16:creationId xmlns:a16="http://schemas.microsoft.com/office/drawing/2014/main" id="{A9F19352-F829-434F-A16D-61D6C3C460ED}"/>
              </a:ext>
            </a:extLst>
          </p:cNvPr>
          <p:cNvSpPr txBox="1"/>
          <p:nvPr/>
        </p:nvSpPr>
        <p:spPr>
          <a:xfrm>
            <a:off x="3599999" y="12516372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 cap</a:t>
            </a:r>
          </a:p>
          <a:p>
            <a:r>
              <a:rPr lang="fr-FR" sz="2000" dirty="0"/>
              <a:t>BR-100949-999</a:t>
            </a:r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Aluminium</a:t>
            </a:r>
          </a:p>
        </p:txBody>
      </p:sp>
      <p:pic>
        <p:nvPicPr>
          <p:cNvPr id="203" name="Image 202">
            <a:extLst>
              <a:ext uri="{FF2B5EF4-FFF2-40B4-BE49-F238E27FC236}">
                <a16:creationId xmlns:a16="http://schemas.microsoft.com/office/drawing/2014/main" id="{3C7E7B14-CE95-47B8-BD1A-2806E3EEE362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4291" y="13182707"/>
            <a:ext cx="5164965" cy="5137491"/>
          </a:xfrm>
          <a:prstGeom prst="rect">
            <a:avLst/>
          </a:prstGeom>
        </p:spPr>
      </p:pic>
      <p:sp>
        <p:nvSpPr>
          <p:cNvPr id="204" name="Rectangle : coins arrondis 203">
            <a:extLst>
              <a:ext uri="{FF2B5EF4-FFF2-40B4-BE49-F238E27FC236}">
                <a16:creationId xmlns:a16="http://schemas.microsoft.com/office/drawing/2014/main" id="{B75DB5E4-8EAE-4122-B5B2-0BD197E24C58}"/>
              </a:ext>
            </a:extLst>
          </p:cNvPr>
          <p:cNvSpPr/>
          <p:nvPr/>
        </p:nvSpPr>
        <p:spPr>
          <a:xfrm>
            <a:off x="3321676" y="12360366"/>
            <a:ext cx="5080456" cy="523185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5" name="ZoneTexte 204">
            <a:extLst>
              <a:ext uri="{FF2B5EF4-FFF2-40B4-BE49-F238E27FC236}">
                <a16:creationId xmlns:a16="http://schemas.microsoft.com/office/drawing/2014/main" id="{1C62FD74-A78A-43E1-A89F-A568C6F343EF}"/>
              </a:ext>
            </a:extLst>
          </p:cNvPr>
          <p:cNvSpPr txBox="1"/>
          <p:nvPr/>
        </p:nvSpPr>
        <p:spPr>
          <a:xfrm>
            <a:off x="569535" y="17093020"/>
            <a:ext cx="1567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00B050"/>
                </a:solidFill>
              </a:rPr>
              <a:t>Stéréo</a:t>
            </a:r>
          </a:p>
        </p:txBody>
      </p:sp>
      <p:sp>
        <p:nvSpPr>
          <p:cNvPr id="235" name="ZoneTexte 234">
            <a:extLst>
              <a:ext uri="{FF2B5EF4-FFF2-40B4-BE49-F238E27FC236}">
                <a16:creationId xmlns:a16="http://schemas.microsoft.com/office/drawing/2014/main" id="{31166399-2074-4397-A10A-CE510D6BA307}"/>
              </a:ext>
            </a:extLst>
          </p:cNvPr>
          <p:cNvSpPr txBox="1"/>
          <p:nvPr/>
        </p:nvSpPr>
        <p:spPr>
          <a:xfrm>
            <a:off x="6706007" y="12593821"/>
            <a:ext cx="1460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FF0000"/>
                </a:solidFill>
              </a:rPr>
              <a:t>Mono</a:t>
            </a:r>
          </a:p>
        </p:txBody>
      </p:sp>
    </p:spTree>
    <p:extLst>
      <p:ext uri="{BB962C8B-B14F-4D97-AF65-F5344CB8AC3E}">
        <p14:creationId xmlns:p14="http://schemas.microsoft.com/office/powerpoint/2010/main" val="26403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e 171">
            <a:extLst>
              <a:ext uri="{FF2B5EF4-FFF2-40B4-BE49-F238E27FC236}">
                <a16:creationId xmlns:a16="http://schemas.microsoft.com/office/drawing/2014/main" id="{BAB40DD0-10F9-4001-91E5-034E84290508}"/>
              </a:ext>
            </a:extLst>
          </p:cNvPr>
          <p:cNvGrpSpPr/>
          <p:nvPr/>
        </p:nvGrpSpPr>
        <p:grpSpPr>
          <a:xfrm>
            <a:off x="4269028" y="11780743"/>
            <a:ext cx="2543059" cy="2447785"/>
            <a:chOff x="20662739" y="6470531"/>
            <a:chExt cx="2543059" cy="2447785"/>
          </a:xfrm>
        </p:grpSpPr>
        <p:sp>
          <p:nvSpPr>
            <p:cNvPr id="173" name="ZoneTexte 172">
              <a:extLst>
                <a:ext uri="{FF2B5EF4-FFF2-40B4-BE49-F238E27FC236}">
                  <a16:creationId xmlns:a16="http://schemas.microsoft.com/office/drawing/2014/main" id="{B3D4C98D-36CB-48CA-A697-3E2BAD7A6A51}"/>
                </a:ext>
              </a:extLst>
            </p:cNvPr>
            <p:cNvSpPr txBox="1"/>
            <p:nvPr/>
          </p:nvSpPr>
          <p:spPr>
            <a:xfrm>
              <a:off x="20996729" y="6470531"/>
              <a:ext cx="21755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5-12 V vers moteur</a:t>
              </a:r>
            </a:p>
            <a:p>
              <a:r>
                <a:rPr lang="fr-FR" sz="2000" dirty="0"/>
                <a:t>COB-1130 </a:t>
              </a:r>
            </a:p>
          </p:txBody>
        </p:sp>
        <p:pic>
          <p:nvPicPr>
            <p:cNvPr id="174" name="Image 173">
              <a:extLst>
                <a:ext uri="{FF2B5EF4-FFF2-40B4-BE49-F238E27FC236}">
                  <a16:creationId xmlns:a16="http://schemas.microsoft.com/office/drawing/2014/main" id="{EE5DEC81-FE1D-4014-86D8-734FA3DA8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365" t="29952" r="1747" b="16691"/>
            <a:stretch/>
          </p:blipFill>
          <p:spPr>
            <a:xfrm>
              <a:off x="20662739" y="7106409"/>
              <a:ext cx="2543059" cy="1811907"/>
            </a:xfrm>
            <a:prstGeom prst="rect">
              <a:avLst/>
            </a:prstGeom>
          </p:spPr>
        </p:pic>
      </p:grpSp>
      <p:grpSp>
        <p:nvGrpSpPr>
          <p:cNvPr id="188" name="Groupe 187">
            <a:extLst>
              <a:ext uri="{FF2B5EF4-FFF2-40B4-BE49-F238E27FC236}">
                <a16:creationId xmlns:a16="http://schemas.microsoft.com/office/drawing/2014/main" id="{F461A9C1-B48A-468C-93EB-FF37B5F4C267}"/>
              </a:ext>
            </a:extLst>
          </p:cNvPr>
          <p:cNvGrpSpPr/>
          <p:nvPr/>
        </p:nvGrpSpPr>
        <p:grpSpPr>
          <a:xfrm>
            <a:off x="1688591" y="16939667"/>
            <a:ext cx="3947124" cy="4614991"/>
            <a:chOff x="23841303" y="14816100"/>
            <a:chExt cx="3947124" cy="4614991"/>
          </a:xfrm>
        </p:grpSpPr>
        <p:grpSp>
          <p:nvGrpSpPr>
            <p:cNvPr id="189" name="Groupe 188">
              <a:extLst>
                <a:ext uri="{FF2B5EF4-FFF2-40B4-BE49-F238E27FC236}">
                  <a16:creationId xmlns:a16="http://schemas.microsoft.com/office/drawing/2014/main" id="{A6A6E8C8-3027-440A-BDB5-AA9D5BE2D33D}"/>
                </a:ext>
              </a:extLst>
            </p:cNvPr>
            <p:cNvGrpSpPr/>
            <p:nvPr/>
          </p:nvGrpSpPr>
          <p:grpSpPr>
            <a:xfrm>
              <a:off x="23841303" y="14816100"/>
              <a:ext cx="3947124" cy="4017045"/>
              <a:chOff x="23841303" y="14816100"/>
              <a:chExt cx="3947124" cy="4017045"/>
            </a:xfrm>
          </p:grpSpPr>
          <p:sp>
            <p:nvSpPr>
              <p:cNvPr id="191" name="ZoneTexte 190">
                <a:extLst>
                  <a:ext uri="{FF2B5EF4-FFF2-40B4-BE49-F238E27FC236}">
                    <a16:creationId xmlns:a16="http://schemas.microsoft.com/office/drawing/2014/main" id="{648917DD-DDBB-4422-8566-E6D457618BD2}"/>
                  </a:ext>
                </a:extLst>
              </p:cNvPr>
              <p:cNvSpPr txBox="1"/>
              <p:nvPr/>
            </p:nvSpPr>
            <p:spPr>
              <a:xfrm>
                <a:off x="23846837" y="17453566"/>
                <a:ext cx="224664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COB-1281</a:t>
                </a:r>
              </a:p>
              <a:p>
                <a:r>
                  <a:rPr lang="fr-FR" sz="2000" dirty="0"/>
                  <a:t>8 pin</a:t>
                </a:r>
              </a:p>
              <a:p>
                <a:r>
                  <a:rPr lang="fr-FR" sz="2000" dirty="0"/>
                  <a:t>1 m de longueur</a:t>
                </a:r>
              </a:p>
            </p:txBody>
          </p:sp>
          <p:sp>
            <p:nvSpPr>
              <p:cNvPr id="192" name="Rectangle : coins arrondis 191">
                <a:extLst>
                  <a:ext uri="{FF2B5EF4-FFF2-40B4-BE49-F238E27FC236}">
                    <a16:creationId xmlns:a16="http://schemas.microsoft.com/office/drawing/2014/main" id="{2CF055B2-097A-4B53-934B-7AB8DEC4C61C}"/>
                  </a:ext>
                </a:extLst>
              </p:cNvPr>
              <p:cNvSpPr/>
              <p:nvPr/>
            </p:nvSpPr>
            <p:spPr>
              <a:xfrm>
                <a:off x="23841303" y="14816100"/>
                <a:ext cx="3947124" cy="4017045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90" name="ZoneTexte 189">
              <a:extLst>
                <a:ext uri="{FF2B5EF4-FFF2-40B4-BE49-F238E27FC236}">
                  <a16:creationId xmlns:a16="http://schemas.microsoft.com/office/drawing/2014/main" id="{0BEAC8ED-0090-4A60-A964-DC8CC28D0AA4}"/>
                </a:ext>
              </a:extLst>
            </p:cNvPr>
            <p:cNvSpPr txBox="1"/>
            <p:nvPr/>
          </p:nvSpPr>
          <p:spPr>
            <a:xfrm>
              <a:off x="24541187" y="18846316"/>
              <a:ext cx="2743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Cable Ethernet</a:t>
              </a:r>
            </a:p>
          </p:txBody>
        </p:sp>
      </p:grpSp>
      <p:grpSp>
        <p:nvGrpSpPr>
          <p:cNvPr id="148" name="Groupe 147">
            <a:extLst>
              <a:ext uri="{FF2B5EF4-FFF2-40B4-BE49-F238E27FC236}">
                <a16:creationId xmlns:a16="http://schemas.microsoft.com/office/drawing/2014/main" id="{433435A5-35A3-4BE1-A7E8-8CA08D7DDA17}"/>
              </a:ext>
            </a:extLst>
          </p:cNvPr>
          <p:cNvGrpSpPr/>
          <p:nvPr/>
        </p:nvGrpSpPr>
        <p:grpSpPr>
          <a:xfrm>
            <a:off x="19375777" y="15949337"/>
            <a:ext cx="10294563" cy="7636472"/>
            <a:chOff x="21160641" y="23043843"/>
            <a:chExt cx="10294563" cy="7636472"/>
          </a:xfrm>
        </p:grpSpPr>
        <p:sp>
          <p:nvSpPr>
            <p:cNvPr id="146" name="Rectangle : coins arrondis 145">
              <a:extLst>
                <a:ext uri="{FF2B5EF4-FFF2-40B4-BE49-F238E27FC236}">
                  <a16:creationId xmlns:a16="http://schemas.microsoft.com/office/drawing/2014/main" id="{575037C4-5902-44A8-8EAD-B6C8862F8959}"/>
                </a:ext>
              </a:extLst>
            </p:cNvPr>
            <p:cNvSpPr/>
            <p:nvPr/>
          </p:nvSpPr>
          <p:spPr>
            <a:xfrm>
              <a:off x="21160641" y="23043843"/>
              <a:ext cx="10294563" cy="7636472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7" name="ZoneTexte 146">
              <a:extLst>
                <a:ext uri="{FF2B5EF4-FFF2-40B4-BE49-F238E27FC236}">
                  <a16:creationId xmlns:a16="http://schemas.microsoft.com/office/drawing/2014/main" id="{CA0AB684-5F3D-45BB-9358-50488F7BB2BB}"/>
                </a:ext>
              </a:extLst>
            </p:cNvPr>
            <p:cNvSpPr txBox="1"/>
            <p:nvPr/>
          </p:nvSpPr>
          <p:spPr>
            <a:xfrm>
              <a:off x="21989132" y="29759326"/>
              <a:ext cx="439442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400" b="1" dirty="0"/>
                <a:t>Caisson moteur</a:t>
              </a:r>
            </a:p>
          </p:txBody>
        </p:sp>
      </p:grpSp>
      <p:pic>
        <p:nvPicPr>
          <p:cNvPr id="199" name="Image 198">
            <a:extLst>
              <a:ext uri="{FF2B5EF4-FFF2-40B4-BE49-F238E27FC236}">
                <a16:creationId xmlns:a16="http://schemas.microsoft.com/office/drawing/2014/main" id="{99C2E323-2656-4F49-8F42-442526F1CA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833" t="31201" r="17271" b="27332"/>
          <a:stretch/>
        </p:blipFill>
        <p:spPr>
          <a:xfrm>
            <a:off x="20832842" y="16344945"/>
            <a:ext cx="2749826" cy="1757060"/>
          </a:xfrm>
          <a:prstGeom prst="rect">
            <a:avLst/>
          </a:prstGeom>
        </p:spPr>
      </p:pic>
      <p:sp>
        <p:nvSpPr>
          <p:cNvPr id="200" name="ZoneTexte 199">
            <a:extLst>
              <a:ext uri="{FF2B5EF4-FFF2-40B4-BE49-F238E27FC236}">
                <a16:creationId xmlns:a16="http://schemas.microsoft.com/office/drawing/2014/main" id="{DEE484A9-C472-4813-A0F8-FD3EF3CD1FAC}"/>
              </a:ext>
            </a:extLst>
          </p:cNvPr>
          <p:cNvSpPr txBox="1"/>
          <p:nvPr/>
        </p:nvSpPr>
        <p:spPr>
          <a:xfrm>
            <a:off x="20413817" y="16339934"/>
            <a:ext cx="2078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Vent</a:t>
            </a:r>
          </a:p>
          <a:p>
            <a:r>
              <a:rPr lang="fr-FR" sz="2000" dirty="0"/>
              <a:t>BR-100783</a:t>
            </a:r>
          </a:p>
        </p:txBody>
      </p:sp>
      <p:pic>
        <p:nvPicPr>
          <p:cNvPr id="251" name="Image 250">
            <a:extLst>
              <a:ext uri="{FF2B5EF4-FFF2-40B4-BE49-F238E27FC236}">
                <a16:creationId xmlns:a16="http://schemas.microsoft.com/office/drawing/2014/main" id="{75F5B15F-12FC-4F28-ABB9-E2ABF79C1C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170" t="4230" r="22330" b="4270"/>
          <a:stretch/>
        </p:blipFill>
        <p:spPr>
          <a:xfrm rot="16200000">
            <a:off x="12165302" y="318459"/>
            <a:ext cx="5794730" cy="9553475"/>
          </a:xfrm>
          <a:prstGeom prst="rect">
            <a:avLst/>
          </a:prstGeom>
        </p:spPr>
      </p:pic>
      <p:pic>
        <p:nvPicPr>
          <p:cNvPr id="252" name="Image 251">
            <a:extLst>
              <a:ext uri="{FF2B5EF4-FFF2-40B4-BE49-F238E27FC236}">
                <a16:creationId xmlns:a16="http://schemas.microsoft.com/office/drawing/2014/main" id="{E7F65EC4-C812-4433-A5F7-73DF4DCCC8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50" t="9970" r="17596" b="5544"/>
          <a:stretch/>
        </p:blipFill>
        <p:spPr>
          <a:xfrm>
            <a:off x="19747822" y="2209440"/>
            <a:ext cx="4434555" cy="5604191"/>
          </a:xfrm>
          <a:prstGeom prst="rect">
            <a:avLst/>
          </a:prstGeom>
        </p:spPr>
      </p:pic>
      <p:pic>
        <p:nvPicPr>
          <p:cNvPr id="253" name="Image 252">
            <a:extLst>
              <a:ext uri="{FF2B5EF4-FFF2-40B4-BE49-F238E27FC236}">
                <a16:creationId xmlns:a16="http://schemas.microsoft.com/office/drawing/2014/main" id="{FDB46A62-EA28-47E9-8CFD-42B35C7445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50" t="9970" r="17596" b="5544"/>
          <a:stretch/>
        </p:blipFill>
        <p:spPr>
          <a:xfrm flipH="1">
            <a:off x="6021128" y="2253001"/>
            <a:ext cx="4434617" cy="5604269"/>
          </a:xfrm>
          <a:prstGeom prst="rect">
            <a:avLst/>
          </a:prstGeom>
        </p:spPr>
      </p:pic>
      <p:sp>
        <p:nvSpPr>
          <p:cNvPr id="261" name="ZoneTexte 260">
            <a:extLst>
              <a:ext uri="{FF2B5EF4-FFF2-40B4-BE49-F238E27FC236}">
                <a16:creationId xmlns:a16="http://schemas.microsoft.com/office/drawing/2014/main" id="{7136E97D-A2A6-4EC8-BFA4-1DA5CE596612}"/>
              </a:ext>
            </a:extLst>
          </p:cNvPr>
          <p:cNvSpPr txBox="1"/>
          <p:nvPr/>
        </p:nvSpPr>
        <p:spPr>
          <a:xfrm>
            <a:off x="14252939" y="978882"/>
            <a:ext cx="19431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Enclosure tube</a:t>
            </a:r>
          </a:p>
          <a:p>
            <a:r>
              <a:rPr lang="fr-FR" sz="2000" b="0" i="0" dirty="0">
                <a:solidFill>
                  <a:srgbClr val="1D252C"/>
                </a:solidFill>
                <a:effectLst/>
                <a:latin typeface="Roboto" panose="02000000000000000000" pitchFamily="2" charset="0"/>
              </a:rPr>
              <a:t>BR-101052-200</a:t>
            </a:r>
          </a:p>
          <a:p>
            <a:r>
              <a:rPr lang="fr-FR" sz="2000" dirty="0"/>
              <a:t>4’’     20 cm</a:t>
            </a:r>
          </a:p>
          <a:p>
            <a:r>
              <a:rPr lang="fr-FR" sz="2000" dirty="0" err="1"/>
              <a:t>Acrylic</a:t>
            </a:r>
            <a:endParaRPr lang="fr-FR" sz="2000" dirty="0"/>
          </a:p>
        </p:txBody>
      </p:sp>
      <p:sp>
        <p:nvSpPr>
          <p:cNvPr id="268" name="ZoneTexte 267">
            <a:extLst>
              <a:ext uri="{FF2B5EF4-FFF2-40B4-BE49-F238E27FC236}">
                <a16:creationId xmlns:a16="http://schemas.microsoft.com/office/drawing/2014/main" id="{77E3F85F-0D13-43D6-9E23-6911243D427A}"/>
              </a:ext>
            </a:extLst>
          </p:cNvPr>
          <p:cNvSpPr txBox="1"/>
          <p:nvPr/>
        </p:nvSpPr>
        <p:spPr>
          <a:xfrm>
            <a:off x="7789915" y="906740"/>
            <a:ext cx="131478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1800" b="0" i="0" dirty="0">
                <a:solidFill>
                  <a:srgbClr val="1D252C"/>
                </a:solidFill>
                <a:effectLst/>
                <a:latin typeface="Roboto" panose="02000000000000000000" pitchFamily="2" charset="0"/>
              </a:rPr>
              <a:t>BR-100665</a:t>
            </a:r>
          </a:p>
          <a:p>
            <a:r>
              <a:rPr lang="fr-FR" sz="2000" dirty="0"/>
              <a:t>4’’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07D91CB-E4B8-41A9-858B-7E27E9CE07EB}"/>
              </a:ext>
            </a:extLst>
          </p:cNvPr>
          <p:cNvGrpSpPr/>
          <p:nvPr/>
        </p:nvGrpSpPr>
        <p:grpSpPr>
          <a:xfrm>
            <a:off x="18577196" y="11781750"/>
            <a:ext cx="2980881" cy="1688310"/>
            <a:chOff x="11497162" y="6854323"/>
            <a:chExt cx="2980881" cy="1688310"/>
          </a:xfrm>
        </p:grpSpPr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A1C044CA-073E-4086-8210-27F17F1BA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476" t="27298" r="8743" b="32337"/>
            <a:stretch/>
          </p:blipFill>
          <p:spPr>
            <a:xfrm>
              <a:off x="12242575" y="7211403"/>
              <a:ext cx="2235468" cy="1331230"/>
            </a:xfrm>
            <a:prstGeom prst="rect">
              <a:avLst/>
            </a:prstGeom>
          </p:spPr>
        </p:pic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7825AFF1-0C4D-4A4C-9FC3-CBC0D32B3206}"/>
                </a:ext>
              </a:extLst>
            </p:cNvPr>
            <p:cNvSpPr txBox="1"/>
            <p:nvPr/>
          </p:nvSpPr>
          <p:spPr>
            <a:xfrm>
              <a:off x="11497162" y="6854323"/>
              <a:ext cx="14989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TP </a:t>
              </a:r>
              <a:r>
                <a:rPr lang="fr-FR" sz="2000" dirty="0" err="1"/>
                <a:t>sensor</a:t>
              </a:r>
              <a:endParaRPr lang="fr-FR" sz="2000" dirty="0"/>
            </a:p>
            <a:p>
              <a:r>
                <a:rPr lang="fr-FR" sz="2000" dirty="0"/>
                <a:t>BR-100586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1F8B6ABC-E2B2-44B3-AFA9-12818DC41DCA}"/>
              </a:ext>
            </a:extLst>
          </p:cNvPr>
          <p:cNvGrpSpPr/>
          <p:nvPr/>
        </p:nvGrpSpPr>
        <p:grpSpPr>
          <a:xfrm>
            <a:off x="18362639" y="8940535"/>
            <a:ext cx="3055678" cy="1964127"/>
            <a:chOff x="1582734" y="6944117"/>
            <a:chExt cx="3055678" cy="1964127"/>
          </a:xfrm>
        </p:grpSpPr>
        <p:pic>
          <p:nvPicPr>
            <p:cNvPr id="94" name="Image 93">
              <a:extLst>
                <a:ext uri="{FF2B5EF4-FFF2-40B4-BE49-F238E27FC236}">
                  <a16:creationId xmlns:a16="http://schemas.microsoft.com/office/drawing/2014/main" id="{6A76A416-36D4-47AE-88E9-E52FB13C81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833" t="31201" r="17271" b="27332"/>
            <a:stretch/>
          </p:blipFill>
          <p:spPr>
            <a:xfrm>
              <a:off x="1888586" y="7151184"/>
              <a:ext cx="2749826" cy="1757060"/>
            </a:xfrm>
            <a:prstGeom prst="rect">
              <a:avLst/>
            </a:prstGeom>
          </p:spPr>
        </p:pic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B9B2AB85-DB50-4A57-8D0D-0260A951AD37}"/>
                </a:ext>
              </a:extLst>
            </p:cNvPr>
            <p:cNvSpPr txBox="1"/>
            <p:nvPr/>
          </p:nvSpPr>
          <p:spPr>
            <a:xfrm>
              <a:off x="1582734" y="6944117"/>
              <a:ext cx="20785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Vent</a:t>
              </a:r>
            </a:p>
            <a:p>
              <a:r>
                <a:rPr lang="fr-FR" sz="2000" dirty="0"/>
                <a:t>BR-100783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14CC42F-91DC-424C-95CD-84AF034A9E21}"/>
              </a:ext>
            </a:extLst>
          </p:cNvPr>
          <p:cNvGrpSpPr/>
          <p:nvPr/>
        </p:nvGrpSpPr>
        <p:grpSpPr>
          <a:xfrm>
            <a:off x="6015813" y="8782684"/>
            <a:ext cx="2215729" cy="2488469"/>
            <a:chOff x="10147986" y="7295487"/>
            <a:chExt cx="2215729" cy="2488469"/>
          </a:xfrm>
        </p:grpSpPr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E7A0CEED-75A8-4739-9FDA-12F031BAA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7666" b="25718"/>
            <a:stretch/>
          </p:blipFill>
          <p:spPr>
            <a:xfrm flipH="1">
              <a:off x="10147986" y="7649430"/>
              <a:ext cx="2078514" cy="2134526"/>
            </a:xfrm>
            <a:prstGeom prst="rect">
              <a:avLst/>
            </a:prstGeom>
          </p:spPr>
        </p:pic>
        <p:sp>
          <p:nvSpPr>
            <p:cNvPr id="181" name="ZoneTexte 180">
              <a:extLst>
                <a:ext uri="{FF2B5EF4-FFF2-40B4-BE49-F238E27FC236}">
                  <a16:creationId xmlns:a16="http://schemas.microsoft.com/office/drawing/2014/main" id="{AAB73E74-60F8-4C1E-B523-76E86466A2ED}"/>
                </a:ext>
              </a:extLst>
            </p:cNvPr>
            <p:cNvSpPr txBox="1"/>
            <p:nvPr/>
          </p:nvSpPr>
          <p:spPr>
            <a:xfrm>
              <a:off x="10715059" y="7295487"/>
              <a:ext cx="164865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Signal Moteur</a:t>
              </a:r>
            </a:p>
            <a:p>
              <a:r>
                <a:rPr lang="fr-FR" sz="2000" dirty="0"/>
                <a:t> COB-1140 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C0368ACB-6288-44C6-B5CC-7DF23120BCC6}"/>
              </a:ext>
            </a:extLst>
          </p:cNvPr>
          <p:cNvGrpSpPr/>
          <p:nvPr/>
        </p:nvGrpSpPr>
        <p:grpSpPr>
          <a:xfrm>
            <a:off x="12150162" y="9052595"/>
            <a:ext cx="2715709" cy="3779225"/>
            <a:chOff x="10564913" y="7385135"/>
            <a:chExt cx="2715709" cy="3779225"/>
          </a:xfrm>
        </p:grpSpPr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AFB89B45-707D-430F-82C2-58E38880AAFB}"/>
                </a:ext>
              </a:extLst>
            </p:cNvPr>
            <p:cNvGrpSpPr/>
            <p:nvPr/>
          </p:nvGrpSpPr>
          <p:grpSpPr>
            <a:xfrm>
              <a:off x="10643864" y="9320646"/>
              <a:ext cx="2636758" cy="1843714"/>
              <a:chOff x="19680004" y="6714747"/>
              <a:chExt cx="2636758" cy="1843714"/>
            </a:xfrm>
          </p:grpSpPr>
          <p:pic>
            <p:nvPicPr>
              <p:cNvPr id="120" name="Image 119">
                <a:extLst>
                  <a:ext uri="{FF2B5EF4-FFF2-40B4-BE49-F238E27FC236}">
                    <a16:creationId xmlns:a16="http://schemas.microsoft.com/office/drawing/2014/main" id="{55BD4A93-A950-4CFE-9BDA-93E04ACCD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680004" y="6714747"/>
                <a:ext cx="1597306" cy="1527858"/>
              </a:xfrm>
              <a:prstGeom prst="rect">
                <a:avLst/>
              </a:prstGeom>
            </p:spPr>
          </p:pic>
          <p:sp>
            <p:nvSpPr>
              <p:cNvPr id="121" name="ZoneTexte 120">
                <a:extLst>
                  <a:ext uri="{FF2B5EF4-FFF2-40B4-BE49-F238E27FC236}">
                    <a16:creationId xmlns:a16="http://schemas.microsoft.com/office/drawing/2014/main" id="{E9879186-BF31-49BA-B841-8B5442D9F032}"/>
                  </a:ext>
                </a:extLst>
              </p:cNvPr>
              <p:cNvSpPr txBox="1"/>
              <p:nvPr/>
            </p:nvSpPr>
            <p:spPr>
              <a:xfrm>
                <a:off x="20635468" y="7850575"/>
                <a:ext cx="16812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Locking</a:t>
                </a:r>
                <a:r>
                  <a:rPr lang="fr-FR" sz="2000" dirty="0"/>
                  <a:t> sleeve</a:t>
                </a:r>
              </a:p>
              <a:p>
                <a:r>
                  <a:rPr lang="fr-FR" sz="2000" dirty="0"/>
                  <a:t>COB-1001 </a:t>
                </a:r>
              </a:p>
            </p:txBody>
          </p:sp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A10AA054-F8DD-4548-B6F2-6F720E1D1B90}"/>
                </a:ext>
              </a:extLst>
            </p:cNvPr>
            <p:cNvGrpSpPr/>
            <p:nvPr/>
          </p:nvGrpSpPr>
          <p:grpSpPr>
            <a:xfrm>
              <a:off x="10564913" y="7385135"/>
              <a:ext cx="2370500" cy="1667768"/>
              <a:chOff x="13238576" y="7026154"/>
              <a:chExt cx="2370500" cy="1667768"/>
            </a:xfrm>
          </p:grpSpPr>
          <p:pic>
            <p:nvPicPr>
              <p:cNvPr id="167" name="Image 166">
                <a:extLst>
                  <a:ext uri="{FF2B5EF4-FFF2-40B4-BE49-F238E27FC236}">
                    <a16:creationId xmlns:a16="http://schemas.microsoft.com/office/drawing/2014/main" id="{49163035-45D2-4C23-AE1B-666B65558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238576" y="7026154"/>
                <a:ext cx="1736203" cy="1383175"/>
              </a:xfrm>
              <a:prstGeom prst="rect">
                <a:avLst/>
              </a:prstGeom>
            </p:spPr>
          </p:pic>
          <p:sp>
            <p:nvSpPr>
              <p:cNvPr id="168" name="ZoneTexte 167">
                <a:extLst>
                  <a:ext uri="{FF2B5EF4-FFF2-40B4-BE49-F238E27FC236}">
                    <a16:creationId xmlns:a16="http://schemas.microsoft.com/office/drawing/2014/main" id="{0EA22D79-81AB-4499-8B31-4C5E629647FD}"/>
                  </a:ext>
                </a:extLst>
              </p:cNvPr>
              <p:cNvSpPr txBox="1"/>
              <p:nvPr/>
            </p:nvSpPr>
            <p:spPr>
              <a:xfrm>
                <a:off x="14106677" y="7986036"/>
                <a:ext cx="15023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Plug</a:t>
                </a:r>
              </a:p>
              <a:p>
                <a:r>
                  <a:rPr lang="fr-FR" sz="2000" dirty="0"/>
                  <a:t>COB-1002 </a:t>
                </a:r>
              </a:p>
            </p:txBody>
          </p:sp>
        </p:grpSp>
      </p:grpSp>
      <p:grpSp>
        <p:nvGrpSpPr>
          <p:cNvPr id="176" name="Groupe 175">
            <a:extLst>
              <a:ext uri="{FF2B5EF4-FFF2-40B4-BE49-F238E27FC236}">
                <a16:creationId xmlns:a16="http://schemas.microsoft.com/office/drawing/2014/main" id="{2EB738E5-1ABF-4D41-958D-6B1A68E1660A}"/>
              </a:ext>
            </a:extLst>
          </p:cNvPr>
          <p:cNvGrpSpPr/>
          <p:nvPr/>
        </p:nvGrpSpPr>
        <p:grpSpPr>
          <a:xfrm>
            <a:off x="24735964" y="18763579"/>
            <a:ext cx="4710111" cy="2070943"/>
            <a:chOff x="17165543" y="8360833"/>
            <a:chExt cx="4710111" cy="2070943"/>
          </a:xfrm>
        </p:grpSpPr>
        <p:sp>
          <p:nvSpPr>
            <p:cNvPr id="185" name="ZoneTexte 184">
              <a:extLst>
                <a:ext uri="{FF2B5EF4-FFF2-40B4-BE49-F238E27FC236}">
                  <a16:creationId xmlns:a16="http://schemas.microsoft.com/office/drawing/2014/main" id="{FB3BBF5E-DD46-45B3-9EC7-6DAE0C3AD248}"/>
                </a:ext>
              </a:extLst>
            </p:cNvPr>
            <p:cNvSpPr txBox="1"/>
            <p:nvPr/>
          </p:nvSpPr>
          <p:spPr>
            <a:xfrm>
              <a:off x="17165543" y="8360833"/>
              <a:ext cx="14915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Alim moteur</a:t>
              </a:r>
            </a:p>
            <a:p>
              <a:r>
                <a:rPr lang="fr-FR" sz="2000" dirty="0"/>
                <a:t>COB-1231 </a:t>
              </a:r>
            </a:p>
          </p:txBody>
        </p:sp>
        <p:pic>
          <p:nvPicPr>
            <p:cNvPr id="193" name="Image 192">
              <a:extLst>
                <a:ext uri="{FF2B5EF4-FFF2-40B4-BE49-F238E27FC236}">
                  <a16:creationId xmlns:a16="http://schemas.microsoft.com/office/drawing/2014/main" id="{A16630B8-91E6-4D64-A47E-EDE9A91E1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62" t="30585" r="5543" b="27280"/>
            <a:stretch/>
          </p:blipFill>
          <p:spPr>
            <a:xfrm>
              <a:off x="17693035" y="8426721"/>
              <a:ext cx="4182619" cy="2005055"/>
            </a:xfrm>
            <a:prstGeom prst="roundRect">
              <a:avLst/>
            </a:prstGeom>
          </p:spPr>
        </p:pic>
      </p:grpSp>
      <p:grpSp>
        <p:nvGrpSpPr>
          <p:cNvPr id="219" name="Groupe 218">
            <a:extLst>
              <a:ext uri="{FF2B5EF4-FFF2-40B4-BE49-F238E27FC236}">
                <a16:creationId xmlns:a16="http://schemas.microsoft.com/office/drawing/2014/main" id="{8246EFD8-5794-4EBA-AAB4-F811B631A5D4}"/>
              </a:ext>
            </a:extLst>
          </p:cNvPr>
          <p:cNvGrpSpPr/>
          <p:nvPr/>
        </p:nvGrpSpPr>
        <p:grpSpPr>
          <a:xfrm>
            <a:off x="24307285" y="16516764"/>
            <a:ext cx="3045354" cy="1575835"/>
            <a:chOff x="19417256" y="19707717"/>
            <a:chExt cx="3045354" cy="1575835"/>
          </a:xfrm>
        </p:grpSpPr>
        <p:pic>
          <p:nvPicPr>
            <p:cNvPr id="220" name="Image 219">
              <a:extLst>
                <a:ext uri="{FF2B5EF4-FFF2-40B4-BE49-F238E27FC236}">
                  <a16:creationId xmlns:a16="http://schemas.microsoft.com/office/drawing/2014/main" id="{1A2DBFD0-0494-437A-A377-FAA4C8BAC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838"/>
            <a:stretch/>
          </p:blipFill>
          <p:spPr>
            <a:xfrm>
              <a:off x="20587511" y="19707717"/>
              <a:ext cx="1875099" cy="1575835"/>
            </a:xfrm>
            <a:prstGeom prst="rect">
              <a:avLst/>
            </a:prstGeom>
          </p:spPr>
        </p:pic>
        <p:sp>
          <p:nvSpPr>
            <p:cNvPr id="221" name="ZoneTexte 220">
              <a:extLst>
                <a:ext uri="{FF2B5EF4-FFF2-40B4-BE49-F238E27FC236}">
                  <a16:creationId xmlns:a16="http://schemas.microsoft.com/office/drawing/2014/main" id="{FDFA8DAB-7D29-42C2-B769-0DCD8BA4907A}"/>
                </a:ext>
              </a:extLst>
            </p:cNvPr>
            <p:cNvSpPr txBox="1"/>
            <p:nvPr/>
          </p:nvSpPr>
          <p:spPr>
            <a:xfrm>
              <a:off x="19417256" y="19754755"/>
              <a:ext cx="1449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Dummy</a:t>
              </a:r>
              <a:r>
                <a:rPr lang="fr-FR" sz="2000" dirty="0"/>
                <a:t> Cap</a:t>
              </a:r>
            </a:p>
            <a:p>
              <a:r>
                <a:rPr lang="fr-FR" sz="2000" dirty="0"/>
                <a:t>COB-1003</a:t>
              </a:r>
            </a:p>
          </p:txBody>
        </p:sp>
      </p:grpSp>
      <p:sp>
        <p:nvSpPr>
          <p:cNvPr id="128" name="ZoneTexte 127">
            <a:extLst>
              <a:ext uri="{FF2B5EF4-FFF2-40B4-BE49-F238E27FC236}">
                <a16:creationId xmlns:a16="http://schemas.microsoft.com/office/drawing/2014/main" id="{88355677-3A9A-452B-9E32-2844A9E2302A}"/>
              </a:ext>
            </a:extLst>
          </p:cNvPr>
          <p:cNvSpPr txBox="1"/>
          <p:nvPr/>
        </p:nvSpPr>
        <p:spPr>
          <a:xfrm>
            <a:off x="27068782" y="21214382"/>
            <a:ext cx="17892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Presse étoupe</a:t>
            </a:r>
          </a:p>
          <a:p>
            <a:r>
              <a:rPr lang="fr-FR" sz="2000" dirty="0"/>
              <a:t>6.5 mm HC</a:t>
            </a:r>
          </a:p>
          <a:p>
            <a:r>
              <a:rPr lang="fr-FR" sz="2000" dirty="0"/>
              <a:t>BR-100870-165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96B2A2F-017E-4BD6-8D00-E19A90A4B8C0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543895" y="21319068"/>
            <a:ext cx="3461492" cy="1635979"/>
          </a:xfrm>
          <a:prstGeom prst="rect">
            <a:avLst/>
          </a:prstGeom>
        </p:spPr>
      </p:pic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69385048-D7A4-44DE-9113-9DB641F22E62}"/>
              </a:ext>
            </a:extLst>
          </p:cNvPr>
          <p:cNvGrpSpPr/>
          <p:nvPr/>
        </p:nvGrpSpPr>
        <p:grpSpPr>
          <a:xfrm>
            <a:off x="2352350" y="9048957"/>
            <a:ext cx="2259247" cy="2190325"/>
            <a:chOff x="7245191" y="7249305"/>
            <a:chExt cx="2259247" cy="2190325"/>
          </a:xfrm>
        </p:grpSpPr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B02FDFC7-00A7-45E1-9F94-36AF80138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666" b="25718"/>
            <a:stretch/>
          </p:blipFill>
          <p:spPr>
            <a:xfrm>
              <a:off x="7425923" y="7305104"/>
              <a:ext cx="2078515" cy="21345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7CD7DE07-4FED-46F7-AE42-819A877B8414}"/>
                </a:ext>
              </a:extLst>
            </p:cNvPr>
            <p:cNvSpPr txBox="1"/>
            <p:nvPr/>
          </p:nvSpPr>
          <p:spPr>
            <a:xfrm>
              <a:off x="7245191" y="7249305"/>
              <a:ext cx="1225977" cy="10156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Ethernet</a:t>
              </a:r>
            </a:p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COB-1180</a:t>
              </a:r>
            </a:p>
            <a:p>
              <a:r>
                <a:rPr lang="fr-FR" sz="2000" dirty="0">
                  <a:solidFill>
                    <a:schemeClr val="tx1"/>
                  </a:solidFill>
                  <a:highlight>
                    <a:srgbClr val="FFFFFF"/>
                  </a:highlight>
                </a:rPr>
                <a:t>8 pin </a:t>
              </a:r>
            </a:p>
          </p:txBody>
        </p:sp>
      </p:grpSp>
      <p:pic>
        <p:nvPicPr>
          <p:cNvPr id="137" name="Image 136">
            <a:extLst>
              <a:ext uri="{FF2B5EF4-FFF2-40B4-BE49-F238E27FC236}">
                <a16:creationId xmlns:a16="http://schemas.microsoft.com/office/drawing/2014/main" id="{053B826F-59BD-4759-B629-A0F2DB4308DF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80258" y="17153191"/>
            <a:ext cx="3352115" cy="2388774"/>
          </a:xfrm>
          <a:prstGeom prst="rect">
            <a:avLst/>
          </a:prstGeom>
        </p:spPr>
      </p:pic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575EEAF9-7F03-46A7-9F39-992CE27C497D}"/>
              </a:ext>
            </a:extLst>
          </p:cNvPr>
          <p:cNvGrpSpPr/>
          <p:nvPr/>
        </p:nvGrpSpPr>
        <p:grpSpPr>
          <a:xfrm>
            <a:off x="3925100" y="18471536"/>
            <a:ext cx="1481736" cy="1909289"/>
            <a:chOff x="22012543" y="20406217"/>
            <a:chExt cx="1481736" cy="1909289"/>
          </a:xfrm>
        </p:grpSpPr>
        <p:pic>
          <p:nvPicPr>
            <p:cNvPr id="127" name="Image 126">
              <a:extLst>
                <a:ext uri="{FF2B5EF4-FFF2-40B4-BE49-F238E27FC236}">
                  <a16:creationId xmlns:a16="http://schemas.microsoft.com/office/drawing/2014/main" id="{1BD8FF75-6C8C-497B-9EAA-0613792DF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9838"/>
            <a:stretch/>
          </p:blipFill>
          <p:spPr>
            <a:xfrm>
              <a:off x="22200656" y="21228344"/>
              <a:ext cx="1293623" cy="1087162"/>
            </a:xfrm>
            <a:prstGeom prst="rect">
              <a:avLst/>
            </a:prstGeom>
          </p:spPr>
        </p:pic>
        <p:sp>
          <p:nvSpPr>
            <p:cNvPr id="129" name="ZoneTexte 128">
              <a:extLst>
                <a:ext uri="{FF2B5EF4-FFF2-40B4-BE49-F238E27FC236}">
                  <a16:creationId xmlns:a16="http://schemas.microsoft.com/office/drawing/2014/main" id="{4B69E492-70D3-43F9-AE17-DB85644D34C7}"/>
                </a:ext>
              </a:extLst>
            </p:cNvPr>
            <p:cNvSpPr txBox="1"/>
            <p:nvPr/>
          </p:nvSpPr>
          <p:spPr>
            <a:xfrm>
              <a:off x="22012543" y="20406217"/>
              <a:ext cx="14494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err="1"/>
                <a:t>Dummy</a:t>
              </a:r>
              <a:r>
                <a:rPr lang="fr-FR" sz="2000" dirty="0"/>
                <a:t> Cap</a:t>
              </a:r>
            </a:p>
            <a:p>
              <a:r>
                <a:rPr lang="fr-FR" sz="2000" dirty="0"/>
                <a:t>COB-1003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0B014F1-B465-4D88-BCFF-9823BED93C07}"/>
              </a:ext>
            </a:extLst>
          </p:cNvPr>
          <p:cNvGrpSpPr/>
          <p:nvPr/>
        </p:nvGrpSpPr>
        <p:grpSpPr>
          <a:xfrm>
            <a:off x="7978497" y="11538075"/>
            <a:ext cx="2525148" cy="2134526"/>
            <a:chOff x="11440119" y="12515409"/>
            <a:chExt cx="2525148" cy="2134526"/>
          </a:xfrm>
        </p:grpSpPr>
        <p:pic>
          <p:nvPicPr>
            <p:cNvPr id="150" name="Image 149">
              <a:extLst>
                <a:ext uri="{FF2B5EF4-FFF2-40B4-BE49-F238E27FC236}">
                  <a16:creationId xmlns:a16="http://schemas.microsoft.com/office/drawing/2014/main" id="{CB9AD409-3086-4A36-A53C-B17D5C9D2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7666" b="25718"/>
            <a:stretch/>
          </p:blipFill>
          <p:spPr>
            <a:xfrm flipH="1">
              <a:off x="11886753" y="12515409"/>
              <a:ext cx="2078514" cy="2134526"/>
            </a:xfrm>
            <a:prstGeom prst="rect">
              <a:avLst/>
            </a:prstGeom>
          </p:spPr>
        </p:pic>
        <p:sp>
          <p:nvSpPr>
            <p:cNvPr id="151" name="ZoneTexte 150">
              <a:extLst>
                <a:ext uri="{FF2B5EF4-FFF2-40B4-BE49-F238E27FC236}">
                  <a16:creationId xmlns:a16="http://schemas.microsoft.com/office/drawing/2014/main" id="{6089C44B-7B22-4FEF-9EFD-83DCBBD7E14F}"/>
                </a:ext>
              </a:extLst>
            </p:cNvPr>
            <p:cNvSpPr txBox="1"/>
            <p:nvPr/>
          </p:nvSpPr>
          <p:spPr>
            <a:xfrm>
              <a:off x="11440119" y="13651951"/>
              <a:ext cx="128368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Shunt </a:t>
              </a:r>
            </a:p>
            <a:p>
              <a:r>
                <a:rPr lang="fr-FR" sz="2000" dirty="0"/>
                <a:t>COB-1140 </a:t>
              </a:r>
            </a:p>
          </p:txBody>
        </p:sp>
      </p:grpSp>
      <p:sp>
        <p:nvSpPr>
          <p:cNvPr id="228" name="ZoneTexte 227">
            <a:extLst>
              <a:ext uri="{FF2B5EF4-FFF2-40B4-BE49-F238E27FC236}">
                <a16:creationId xmlns:a16="http://schemas.microsoft.com/office/drawing/2014/main" id="{B15F5DAA-3A0F-477E-AE75-D25872F3062F}"/>
              </a:ext>
            </a:extLst>
          </p:cNvPr>
          <p:cNvSpPr txBox="1"/>
          <p:nvPr/>
        </p:nvSpPr>
        <p:spPr>
          <a:xfrm>
            <a:off x="27276695" y="16471356"/>
            <a:ext cx="7136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x2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316D802-7780-4979-9961-EA37DF70F2CB}"/>
              </a:ext>
            </a:extLst>
          </p:cNvPr>
          <p:cNvSpPr txBox="1"/>
          <p:nvPr/>
        </p:nvSpPr>
        <p:spPr>
          <a:xfrm>
            <a:off x="4897904" y="26676570"/>
            <a:ext cx="47766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b="1" dirty="0"/>
              <a:t>Noir</a:t>
            </a:r>
            <a:r>
              <a:rPr lang="fr-FR" sz="3200" dirty="0"/>
              <a:t> : Eléments nécessaires par système KOSMOS</a:t>
            </a:r>
          </a:p>
          <a:p>
            <a:endParaRPr lang="fr-FR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rgbClr val="FFC000"/>
                </a:solidFill>
              </a:rPr>
              <a:t>Orange </a:t>
            </a:r>
            <a:r>
              <a:rPr lang="fr-FR" sz="3200" dirty="0"/>
              <a:t>: éléments de maintenance nécessaires par flotte de KOSMOS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rgbClr val="0092D2"/>
                </a:solidFill>
              </a:rPr>
              <a:t>Bleu </a:t>
            </a:r>
            <a:r>
              <a:rPr lang="fr-FR" sz="3200" dirty="0"/>
              <a:t>: outils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C184738-30BB-4947-A498-7A5E34A1F91D}"/>
              </a:ext>
            </a:extLst>
          </p:cNvPr>
          <p:cNvGrpSpPr/>
          <p:nvPr/>
        </p:nvGrpSpPr>
        <p:grpSpPr>
          <a:xfrm>
            <a:off x="7181473" y="16699312"/>
            <a:ext cx="5608615" cy="5677332"/>
            <a:chOff x="5711424" y="22452111"/>
            <a:chExt cx="5608615" cy="5677332"/>
          </a:xfrm>
        </p:grpSpPr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CCB89C2D-4E4B-498B-A647-E4928DA06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562" t="30585" r="5543" b="27280"/>
            <a:stretch/>
          </p:blipFill>
          <p:spPr>
            <a:xfrm>
              <a:off x="6113152" y="22623652"/>
              <a:ext cx="4182619" cy="2005055"/>
            </a:xfrm>
            <a:prstGeom prst="roundRect">
              <a:avLst/>
            </a:prstGeom>
          </p:spPr>
        </p:pic>
        <p:grpSp>
          <p:nvGrpSpPr>
            <p:cNvPr id="140" name="Groupe 139">
              <a:extLst>
                <a:ext uri="{FF2B5EF4-FFF2-40B4-BE49-F238E27FC236}">
                  <a16:creationId xmlns:a16="http://schemas.microsoft.com/office/drawing/2014/main" id="{3EE25ABE-5465-4AE6-AB00-BCCE6A610A75}"/>
                </a:ext>
              </a:extLst>
            </p:cNvPr>
            <p:cNvGrpSpPr/>
            <p:nvPr/>
          </p:nvGrpSpPr>
          <p:grpSpPr>
            <a:xfrm>
              <a:off x="5738933" y="22452111"/>
              <a:ext cx="5210534" cy="4515070"/>
              <a:chOff x="23375478" y="14816101"/>
              <a:chExt cx="5210534" cy="4515070"/>
            </a:xfrm>
          </p:grpSpPr>
          <p:sp>
            <p:nvSpPr>
              <p:cNvPr id="143" name="ZoneTexte 142">
                <a:extLst>
                  <a:ext uri="{FF2B5EF4-FFF2-40B4-BE49-F238E27FC236}">
                    <a16:creationId xmlns:a16="http://schemas.microsoft.com/office/drawing/2014/main" id="{DCB3837A-E06E-454C-AF14-63EEC88A769D}"/>
                  </a:ext>
                </a:extLst>
              </p:cNvPr>
              <p:cNvSpPr txBox="1"/>
              <p:nvPr/>
            </p:nvSpPr>
            <p:spPr>
              <a:xfrm>
                <a:off x="25239233" y="15413171"/>
                <a:ext cx="224664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COB-1231</a:t>
                </a:r>
              </a:p>
              <a:p>
                <a:r>
                  <a:rPr lang="fr-FR" sz="2000" dirty="0"/>
                  <a:t>3 pin</a:t>
                </a:r>
              </a:p>
              <a:p>
                <a:r>
                  <a:rPr lang="fr-FR" sz="2000" dirty="0"/>
                  <a:t>1 m de longueur</a:t>
                </a:r>
              </a:p>
            </p:txBody>
          </p:sp>
          <p:sp>
            <p:nvSpPr>
              <p:cNvPr id="144" name="Rectangle : coins arrondis 143">
                <a:extLst>
                  <a:ext uri="{FF2B5EF4-FFF2-40B4-BE49-F238E27FC236}">
                    <a16:creationId xmlns:a16="http://schemas.microsoft.com/office/drawing/2014/main" id="{F432B956-AB1A-43F6-A906-ED2CD89D3D78}"/>
                  </a:ext>
                </a:extLst>
              </p:cNvPr>
              <p:cNvSpPr/>
              <p:nvPr/>
            </p:nvSpPr>
            <p:spPr>
              <a:xfrm>
                <a:off x="23375478" y="14816101"/>
                <a:ext cx="5210534" cy="4515070"/>
              </a:xfrm>
              <a:prstGeom prst="round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42" name="ZoneTexte 141">
              <a:extLst>
                <a:ext uri="{FF2B5EF4-FFF2-40B4-BE49-F238E27FC236}">
                  <a16:creationId xmlns:a16="http://schemas.microsoft.com/office/drawing/2014/main" id="{B075C1AF-EB0C-4DC8-8359-82327CD66F08}"/>
                </a:ext>
              </a:extLst>
            </p:cNvPr>
            <p:cNvSpPr txBox="1"/>
            <p:nvPr/>
          </p:nvSpPr>
          <p:spPr>
            <a:xfrm>
              <a:off x="5711424" y="27052225"/>
              <a:ext cx="560861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Cable chargement de batterie </a:t>
              </a:r>
            </a:p>
            <a:p>
              <a:r>
                <a:rPr lang="fr-FR" sz="3200" dirty="0"/>
                <a:t>Clé de charge</a:t>
              </a:r>
            </a:p>
          </p:txBody>
        </p:sp>
        <p:grpSp>
          <p:nvGrpSpPr>
            <p:cNvPr id="130" name="Groupe 129">
              <a:extLst>
                <a:ext uri="{FF2B5EF4-FFF2-40B4-BE49-F238E27FC236}">
                  <a16:creationId xmlns:a16="http://schemas.microsoft.com/office/drawing/2014/main" id="{CA85B843-58E4-40AD-A947-0EC8655634A9}"/>
                </a:ext>
              </a:extLst>
            </p:cNvPr>
            <p:cNvGrpSpPr/>
            <p:nvPr/>
          </p:nvGrpSpPr>
          <p:grpSpPr>
            <a:xfrm>
              <a:off x="9297010" y="24306321"/>
              <a:ext cx="1449499" cy="1723444"/>
              <a:chOff x="22409026" y="19702414"/>
              <a:chExt cx="1449499" cy="1723444"/>
            </a:xfrm>
          </p:grpSpPr>
          <p:pic>
            <p:nvPicPr>
              <p:cNvPr id="131" name="Image 130">
                <a:extLst>
                  <a:ext uri="{FF2B5EF4-FFF2-40B4-BE49-F238E27FC236}">
                    <a16:creationId xmlns:a16="http://schemas.microsoft.com/office/drawing/2014/main" id="{2B0307CA-34AE-4515-8249-79FA58080A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838"/>
              <a:stretch/>
            </p:blipFill>
            <p:spPr>
              <a:xfrm>
                <a:off x="22471858" y="20401403"/>
                <a:ext cx="1219007" cy="1024455"/>
              </a:xfrm>
              <a:prstGeom prst="rect">
                <a:avLst/>
              </a:prstGeom>
            </p:spPr>
          </p:pic>
          <p:sp>
            <p:nvSpPr>
              <p:cNvPr id="145" name="ZoneTexte 144">
                <a:extLst>
                  <a:ext uri="{FF2B5EF4-FFF2-40B4-BE49-F238E27FC236}">
                    <a16:creationId xmlns:a16="http://schemas.microsoft.com/office/drawing/2014/main" id="{C079F989-DDCA-4B8E-9EDD-164FB5254D3D}"/>
                  </a:ext>
                </a:extLst>
              </p:cNvPr>
              <p:cNvSpPr txBox="1"/>
              <p:nvPr/>
            </p:nvSpPr>
            <p:spPr>
              <a:xfrm>
                <a:off x="22409026" y="19702414"/>
                <a:ext cx="14494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Cap</a:t>
                </a:r>
              </a:p>
              <a:p>
                <a:r>
                  <a:rPr lang="fr-FR" sz="2000" dirty="0"/>
                  <a:t>COB-1003</a:t>
                </a:r>
              </a:p>
            </p:txBody>
          </p:sp>
        </p:grpSp>
        <p:sp>
          <p:nvSpPr>
            <p:cNvPr id="195" name="ZoneTexte 194">
              <a:extLst>
                <a:ext uri="{FF2B5EF4-FFF2-40B4-BE49-F238E27FC236}">
                  <a16:creationId xmlns:a16="http://schemas.microsoft.com/office/drawing/2014/main" id="{F06A136F-3AD5-46C8-A4DF-6648690FA333}"/>
                </a:ext>
              </a:extLst>
            </p:cNvPr>
            <p:cNvSpPr txBox="1"/>
            <p:nvPr/>
          </p:nvSpPr>
          <p:spPr>
            <a:xfrm>
              <a:off x="9919793" y="25727828"/>
              <a:ext cx="71365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400" dirty="0"/>
                <a:t>x2</a:t>
              </a:r>
            </a:p>
          </p:txBody>
        </p:sp>
        <p:sp>
          <p:nvSpPr>
            <p:cNvPr id="196" name="ZoneTexte 195">
              <a:extLst>
                <a:ext uri="{FF2B5EF4-FFF2-40B4-BE49-F238E27FC236}">
                  <a16:creationId xmlns:a16="http://schemas.microsoft.com/office/drawing/2014/main" id="{8AB1F3F4-3DC0-4378-9CEE-CC55ACFF40C5}"/>
                </a:ext>
              </a:extLst>
            </p:cNvPr>
            <p:cNvSpPr txBox="1"/>
            <p:nvPr/>
          </p:nvSpPr>
          <p:spPr>
            <a:xfrm>
              <a:off x="7296120" y="25905283"/>
              <a:ext cx="22466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COB-3140 </a:t>
              </a:r>
            </a:p>
            <a:p>
              <a:r>
                <a:rPr lang="fr-FR" sz="2000" dirty="0"/>
                <a:t>(shunt charge)</a:t>
              </a:r>
            </a:p>
            <a:p>
              <a:r>
                <a:rPr lang="fr-FR" sz="2000" dirty="0"/>
                <a:t>4 pin à sertir</a:t>
              </a:r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67FCAAD1-303F-4900-93D5-B49D7F94522F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6995" y="18666277"/>
            <a:ext cx="2463563" cy="1807937"/>
          </a:xfrm>
          <a:prstGeom prst="rect">
            <a:avLst/>
          </a:prstGeom>
        </p:spPr>
      </p:pic>
      <p:grpSp>
        <p:nvGrpSpPr>
          <p:cNvPr id="224" name="Groupe 223">
            <a:extLst>
              <a:ext uri="{FF2B5EF4-FFF2-40B4-BE49-F238E27FC236}">
                <a16:creationId xmlns:a16="http://schemas.microsoft.com/office/drawing/2014/main" id="{32E4974C-E924-4119-83F8-1E36AA33AD4A}"/>
              </a:ext>
            </a:extLst>
          </p:cNvPr>
          <p:cNvGrpSpPr/>
          <p:nvPr/>
        </p:nvGrpSpPr>
        <p:grpSpPr>
          <a:xfrm>
            <a:off x="14034126" y="17385236"/>
            <a:ext cx="4632606" cy="4611598"/>
            <a:chOff x="15154929" y="21651325"/>
            <a:chExt cx="4632606" cy="4611598"/>
          </a:xfrm>
        </p:grpSpPr>
        <p:pic>
          <p:nvPicPr>
            <p:cNvPr id="225" name="Image 224">
              <a:extLst>
                <a:ext uri="{FF2B5EF4-FFF2-40B4-BE49-F238E27FC236}">
                  <a16:creationId xmlns:a16="http://schemas.microsoft.com/office/drawing/2014/main" id="{E518358D-7DF4-4657-ABC4-0B6DAC3B5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171927" y="21724531"/>
              <a:ext cx="2463563" cy="1807937"/>
            </a:xfrm>
            <a:prstGeom prst="rect">
              <a:avLst/>
            </a:prstGeom>
          </p:spPr>
        </p:pic>
        <p:sp>
          <p:nvSpPr>
            <p:cNvPr id="226" name="ZoneTexte 225">
              <a:extLst>
                <a:ext uri="{FF2B5EF4-FFF2-40B4-BE49-F238E27FC236}">
                  <a16:creationId xmlns:a16="http://schemas.microsoft.com/office/drawing/2014/main" id="{878DBA36-E6DF-4503-9606-3183F7B4F61C}"/>
                </a:ext>
              </a:extLst>
            </p:cNvPr>
            <p:cNvSpPr txBox="1"/>
            <p:nvPr/>
          </p:nvSpPr>
          <p:spPr>
            <a:xfrm>
              <a:off x="16340587" y="23190734"/>
              <a:ext cx="27731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COB-3140 </a:t>
              </a:r>
            </a:p>
            <a:p>
              <a:r>
                <a:rPr lang="fr-FR" sz="2000" dirty="0"/>
                <a:t>(shunt fonctionnement)</a:t>
              </a:r>
            </a:p>
            <a:p>
              <a:r>
                <a:rPr lang="fr-FR" sz="2000" dirty="0"/>
                <a:t>4 pin à sertir</a:t>
              </a:r>
            </a:p>
          </p:txBody>
        </p:sp>
        <p:sp>
          <p:nvSpPr>
            <p:cNvPr id="227" name="Rectangle : coins arrondis 226">
              <a:extLst>
                <a:ext uri="{FF2B5EF4-FFF2-40B4-BE49-F238E27FC236}">
                  <a16:creationId xmlns:a16="http://schemas.microsoft.com/office/drawing/2014/main" id="{F1A20C84-BA96-44E1-84BB-524E1DD0A69D}"/>
                </a:ext>
              </a:extLst>
            </p:cNvPr>
            <p:cNvSpPr/>
            <p:nvPr/>
          </p:nvSpPr>
          <p:spPr>
            <a:xfrm>
              <a:off x="15154929" y="21651325"/>
              <a:ext cx="3875146" cy="404083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29" name="Groupe 228">
              <a:extLst>
                <a:ext uri="{FF2B5EF4-FFF2-40B4-BE49-F238E27FC236}">
                  <a16:creationId xmlns:a16="http://schemas.microsoft.com/office/drawing/2014/main" id="{3B67358A-99DD-4FE2-ADF6-BAB2AD8F6A11}"/>
                </a:ext>
              </a:extLst>
            </p:cNvPr>
            <p:cNvGrpSpPr/>
            <p:nvPr/>
          </p:nvGrpSpPr>
          <p:grpSpPr>
            <a:xfrm>
              <a:off x="15627565" y="23938911"/>
              <a:ext cx="3280615" cy="1643229"/>
              <a:chOff x="22012543" y="19470874"/>
              <a:chExt cx="3280615" cy="1643229"/>
            </a:xfrm>
          </p:grpSpPr>
          <p:pic>
            <p:nvPicPr>
              <p:cNvPr id="231" name="Image 230">
                <a:extLst>
                  <a:ext uri="{FF2B5EF4-FFF2-40B4-BE49-F238E27FC236}">
                    <a16:creationId xmlns:a16="http://schemas.microsoft.com/office/drawing/2014/main" id="{5640158C-2946-4478-9ADD-F8652AFB8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9838"/>
              <a:stretch/>
            </p:blipFill>
            <p:spPr>
              <a:xfrm>
                <a:off x="23418059" y="19470874"/>
                <a:ext cx="1875099" cy="1575835"/>
              </a:xfrm>
              <a:prstGeom prst="rect">
                <a:avLst/>
              </a:prstGeom>
            </p:spPr>
          </p:pic>
          <p:sp>
            <p:nvSpPr>
              <p:cNvPr id="232" name="ZoneTexte 231">
                <a:extLst>
                  <a:ext uri="{FF2B5EF4-FFF2-40B4-BE49-F238E27FC236}">
                    <a16:creationId xmlns:a16="http://schemas.microsoft.com/office/drawing/2014/main" id="{D0FAB232-FEB7-45B4-B04E-2089779D4B61}"/>
                  </a:ext>
                </a:extLst>
              </p:cNvPr>
              <p:cNvSpPr txBox="1"/>
              <p:nvPr/>
            </p:nvSpPr>
            <p:spPr>
              <a:xfrm>
                <a:off x="22012543" y="20406217"/>
                <a:ext cx="14494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Cap</a:t>
                </a:r>
              </a:p>
              <a:p>
                <a:r>
                  <a:rPr lang="fr-FR" sz="2000" dirty="0"/>
                  <a:t>COB-1003</a:t>
                </a:r>
              </a:p>
            </p:txBody>
          </p:sp>
        </p:grpSp>
        <p:sp>
          <p:nvSpPr>
            <p:cNvPr id="230" name="ZoneTexte 229">
              <a:extLst>
                <a:ext uri="{FF2B5EF4-FFF2-40B4-BE49-F238E27FC236}">
                  <a16:creationId xmlns:a16="http://schemas.microsoft.com/office/drawing/2014/main" id="{581DFA41-1362-477B-BD1A-89F56118088A}"/>
                </a:ext>
              </a:extLst>
            </p:cNvPr>
            <p:cNvSpPr txBox="1"/>
            <p:nvPr/>
          </p:nvSpPr>
          <p:spPr>
            <a:xfrm>
              <a:off x="15312526" y="25678148"/>
              <a:ext cx="447500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3200" dirty="0"/>
                <a:t>Clé de fonctionnement</a:t>
              </a: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DADB4C3B-E7B3-480B-ADD8-70E706DD173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936118" y="18722956"/>
            <a:ext cx="3318387" cy="1802825"/>
          </a:xfrm>
          <a:prstGeom prst="rect">
            <a:avLst/>
          </a:prstGeom>
        </p:spPr>
      </p:pic>
      <p:sp>
        <p:nvSpPr>
          <p:cNvPr id="154" name="ZoneTexte 153">
            <a:extLst>
              <a:ext uri="{FF2B5EF4-FFF2-40B4-BE49-F238E27FC236}">
                <a16:creationId xmlns:a16="http://schemas.microsoft.com/office/drawing/2014/main" id="{A8871E8E-A83D-41BB-8683-D2D3CB5E7B69}"/>
              </a:ext>
            </a:extLst>
          </p:cNvPr>
          <p:cNvSpPr txBox="1"/>
          <p:nvPr/>
        </p:nvSpPr>
        <p:spPr>
          <a:xfrm>
            <a:off x="20554545" y="18554027"/>
            <a:ext cx="1634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Signal moteur</a:t>
            </a:r>
          </a:p>
          <a:p>
            <a:r>
              <a:rPr lang="fr-FR" sz="2000" dirty="0"/>
              <a:t>COB-1241 </a:t>
            </a:r>
          </a:p>
        </p:txBody>
      </p:sp>
      <p:grpSp>
        <p:nvGrpSpPr>
          <p:cNvPr id="155" name="Groupe 154">
            <a:extLst>
              <a:ext uri="{FF2B5EF4-FFF2-40B4-BE49-F238E27FC236}">
                <a16:creationId xmlns:a16="http://schemas.microsoft.com/office/drawing/2014/main" id="{66DE0FCF-1DA5-4A05-8349-66A5095305CE}"/>
              </a:ext>
            </a:extLst>
          </p:cNvPr>
          <p:cNvGrpSpPr/>
          <p:nvPr/>
        </p:nvGrpSpPr>
        <p:grpSpPr>
          <a:xfrm>
            <a:off x="20017854" y="20814318"/>
            <a:ext cx="4394426" cy="1847945"/>
            <a:chOff x="17046099" y="7402268"/>
            <a:chExt cx="4394426" cy="1847945"/>
          </a:xfrm>
        </p:grpSpPr>
        <p:sp>
          <p:nvSpPr>
            <p:cNvPr id="164" name="ZoneTexte 163">
              <a:extLst>
                <a:ext uri="{FF2B5EF4-FFF2-40B4-BE49-F238E27FC236}">
                  <a16:creationId xmlns:a16="http://schemas.microsoft.com/office/drawing/2014/main" id="{36A78B60-AA5A-441E-BF2E-3236D94ECC41}"/>
                </a:ext>
              </a:extLst>
            </p:cNvPr>
            <p:cNvSpPr txBox="1"/>
            <p:nvPr/>
          </p:nvSpPr>
          <p:spPr>
            <a:xfrm>
              <a:off x="18989259" y="7480427"/>
              <a:ext cx="178927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Presse étoupe</a:t>
              </a:r>
            </a:p>
            <a:p>
              <a:r>
                <a:rPr lang="fr-FR" sz="2000" dirty="0"/>
                <a:t>8.5 mm HC</a:t>
              </a:r>
            </a:p>
            <a:p>
              <a:r>
                <a:rPr lang="fr-FR" sz="2000" dirty="0"/>
                <a:t>BR-100870-185</a:t>
              </a:r>
            </a:p>
          </p:txBody>
        </p:sp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646DA0D9-852E-425B-97F4-339A42347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046099" y="7402268"/>
              <a:ext cx="4394426" cy="1847945"/>
            </a:xfrm>
            <a:prstGeom prst="rect">
              <a:avLst/>
            </a:prstGeom>
          </p:spPr>
        </p:pic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0084C4B6-728E-4FB9-9852-5A8706E8A32E}"/>
              </a:ext>
            </a:extLst>
          </p:cNvPr>
          <p:cNvGrpSpPr/>
          <p:nvPr/>
        </p:nvGrpSpPr>
        <p:grpSpPr>
          <a:xfrm>
            <a:off x="13196189" y="25596590"/>
            <a:ext cx="8642041" cy="9404020"/>
            <a:chOff x="21401608" y="30332275"/>
            <a:chExt cx="8642041" cy="9404020"/>
          </a:xfrm>
        </p:grpSpPr>
        <p:grpSp>
          <p:nvGrpSpPr>
            <p:cNvPr id="149" name="Groupe 148">
              <a:extLst>
                <a:ext uri="{FF2B5EF4-FFF2-40B4-BE49-F238E27FC236}">
                  <a16:creationId xmlns:a16="http://schemas.microsoft.com/office/drawing/2014/main" id="{2598495B-7FA9-43C2-B091-58D462FF6EF1}"/>
                </a:ext>
              </a:extLst>
            </p:cNvPr>
            <p:cNvGrpSpPr/>
            <p:nvPr/>
          </p:nvGrpSpPr>
          <p:grpSpPr>
            <a:xfrm>
              <a:off x="21401608" y="30332275"/>
              <a:ext cx="8642041" cy="9404020"/>
              <a:chOff x="21003344" y="31296866"/>
              <a:chExt cx="8642041" cy="9404020"/>
            </a:xfrm>
          </p:grpSpPr>
          <p:grpSp>
            <p:nvGrpSpPr>
              <p:cNvPr id="157" name="Groupe 156">
                <a:extLst>
                  <a:ext uri="{FF2B5EF4-FFF2-40B4-BE49-F238E27FC236}">
                    <a16:creationId xmlns:a16="http://schemas.microsoft.com/office/drawing/2014/main" id="{9B4C58F1-7188-4B72-80BE-4F8C01011143}"/>
                  </a:ext>
                </a:extLst>
              </p:cNvPr>
              <p:cNvGrpSpPr/>
              <p:nvPr/>
            </p:nvGrpSpPr>
            <p:grpSpPr>
              <a:xfrm>
                <a:off x="21003344" y="31296866"/>
                <a:ext cx="8642041" cy="9404020"/>
                <a:chOff x="21255705" y="31191531"/>
                <a:chExt cx="8642041" cy="9404020"/>
              </a:xfrm>
            </p:grpSpPr>
            <p:grpSp>
              <p:nvGrpSpPr>
                <p:cNvPr id="162" name="Groupe 161">
                  <a:extLst>
                    <a:ext uri="{FF2B5EF4-FFF2-40B4-BE49-F238E27FC236}">
                      <a16:creationId xmlns:a16="http://schemas.microsoft.com/office/drawing/2014/main" id="{9686D9FD-5D73-4255-96B0-10D7A980508E}"/>
                    </a:ext>
                  </a:extLst>
                </p:cNvPr>
                <p:cNvGrpSpPr/>
                <p:nvPr/>
              </p:nvGrpSpPr>
              <p:grpSpPr>
                <a:xfrm>
                  <a:off x="21255705" y="31191531"/>
                  <a:ext cx="8642041" cy="9404020"/>
                  <a:chOff x="21746176" y="32619680"/>
                  <a:chExt cx="8642041" cy="9404020"/>
                </a:xfrm>
              </p:grpSpPr>
              <p:sp>
                <p:nvSpPr>
                  <p:cNvPr id="171" name="ZoneTexte 170">
                    <a:extLst>
                      <a:ext uri="{FF2B5EF4-FFF2-40B4-BE49-F238E27FC236}">
                        <a16:creationId xmlns:a16="http://schemas.microsoft.com/office/drawing/2014/main" id="{E7DC446E-526F-4513-B9EA-26340EB0AE95}"/>
                      </a:ext>
                    </a:extLst>
                  </p:cNvPr>
                  <p:cNvSpPr txBox="1"/>
                  <p:nvPr/>
                </p:nvSpPr>
                <p:spPr>
                  <a:xfrm>
                    <a:off x="22736761" y="33632982"/>
                    <a:ext cx="1951945" cy="7386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fr-FR" sz="2400" dirty="0"/>
                      <a:t>Clé de serrage</a:t>
                    </a:r>
                  </a:p>
                  <a:p>
                    <a:r>
                      <a:rPr lang="fr-FR" sz="1800" b="0" i="0" dirty="0">
                        <a:solidFill>
                          <a:srgbClr val="1D252C"/>
                        </a:solidFill>
                        <a:effectLst/>
                        <a:latin typeface="Roboto" panose="02000000000000000000" pitchFamily="2" charset="0"/>
                      </a:rPr>
                      <a:t>BR-100369-018</a:t>
                    </a:r>
                    <a:endParaRPr lang="fr-FR" sz="6000" dirty="0"/>
                  </a:p>
                </p:txBody>
              </p:sp>
              <p:grpSp>
                <p:nvGrpSpPr>
                  <p:cNvPr id="177" name="Groupe 176">
                    <a:extLst>
                      <a:ext uri="{FF2B5EF4-FFF2-40B4-BE49-F238E27FC236}">
                        <a16:creationId xmlns:a16="http://schemas.microsoft.com/office/drawing/2014/main" id="{66884D60-2A17-4E81-B5D3-AE8D5703B431}"/>
                      </a:ext>
                    </a:extLst>
                  </p:cNvPr>
                  <p:cNvGrpSpPr/>
                  <p:nvPr/>
                </p:nvGrpSpPr>
                <p:grpSpPr>
                  <a:xfrm>
                    <a:off x="25532401" y="33119176"/>
                    <a:ext cx="4855816" cy="6834111"/>
                    <a:chOff x="2586571" y="13055829"/>
                    <a:chExt cx="4855816" cy="6834111"/>
                  </a:xfrm>
                </p:grpSpPr>
                <p:pic>
                  <p:nvPicPr>
                    <p:cNvPr id="179" name="Image 178">
                      <a:extLst>
                        <a:ext uri="{FF2B5EF4-FFF2-40B4-BE49-F238E27FC236}">
                          <a16:creationId xmlns:a16="http://schemas.microsoft.com/office/drawing/2014/main" id="{6ABFE1A0-C19E-45CE-82D2-436CAF1C9D9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0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2586571" y="13055829"/>
                      <a:ext cx="4855816" cy="683411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CE5315CF-B654-45AD-A7D9-695F7FAD95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88387" y="13684225"/>
                      <a:ext cx="1688411" cy="70788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fr-FR" sz="2000" dirty="0"/>
                        <a:t>Vacuum </a:t>
                      </a:r>
                      <a:r>
                        <a:rPr lang="fr-FR" sz="2000" dirty="0" err="1"/>
                        <a:t>Pump</a:t>
                      </a:r>
                      <a:endParaRPr lang="fr-FR" sz="2000" dirty="0"/>
                    </a:p>
                    <a:p>
                      <a:r>
                        <a:rPr lang="fr-FR" sz="2000" dirty="0"/>
                        <a:t>BR-100297</a:t>
                      </a:r>
                    </a:p>
                  </p:txBody>
                </p:sp>
              </p:grpSp>
              <p:sp>
                <p:nvSpPr>
                  <p:cNvPr id="178" name="Rectangle : coins arrondis 177">
                    <a:extLst>
                      <a:ext uri="{FF2B5EF4-FFF2-40B4-BE49-F238E27FC236}">
                        <a16:creationId xmlns:a16="http://schemas.microsoft.com/office/drawing/2014/main" id="{B9632CA0-42D8-445E-B66A-464938C90577}"/>
                      </a:ext>
                    </a:extLst>
                  </p:cNvPr>
                  <p:cNvSpPr/>
                  <p:nvPr/>
                </p:nvSpPr>
                <p:spPr>
                  <a:xfrm>
                    <a:off x="21746176" y="32619680"/>
                    <a:ext cx="8642041" cy="9404020"/>
                  </a:xfrm>
                  <a:prstGeom prst="roundRect">
                    <a:avLst/>
                  </a:prstGeom>
                  <a:noFill/>
                  <a:ln w="12700">
                    <a:solidFill>
                      <a:srgbClr val="0092D2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sp>
              <p:nvSpPr>
                <p:cNvPr id="163" name="ZoneTexte 162">
                  <a:extLst>
                    <a:ext uri="{FF2B5EF4-FFF2-40B4-BE49-F238E27FC236}">
                      <a16:creationId xmlns:a16="http://schemas.microsoft.com/office/drawing/2014/main" id="{E9FBD61C-6ECD-415F-9552-FE896B3DB65B}"/>
                    </a:ext>
                  </a:extLst>
                </p:cNvPr>
                <p:cNvSpPr txBox="1"/>
                <p:nvPr/>
              </p:nvSpPr>
              <p:spPr>
                <a:xfrm>
                  <a:off x="27143746" y="39689266"/>
                  <a:ext cx="1564852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4400" b="1" dirty="0"/>
                    <a:t>Outils</a:t>
                  </a:r>
                </a:p>
              </p:txBody>
            </p:sp>
            <p:grpSp>
              <p:nvGrpSpPr>
                <p:cNvPr id="166" name="Groupe 165">
                  <a:extLst>
                    <a:ext uri="{FF2B5EF4-FFF2-40B4-BE49-F238E27FC236}">
                      <a16:creationId xmlns:a16="http://schemas.microsoft.com/office/drawing/2014/main" id="{65D7EA64-809D-45F3-9EFE-7EF684476A93}"/>
                    </a:ext>
                  </a:extLst>
                </p:cNvPr>
                <p:cNvGrpSpPr/>
                <p:nvPr/>
              </p:nvGrpSpPr>
              <p:grpSpPr>
                <a:xfrm>
                  <a:off x="24506361" y="35666866"/>
                  <a:ext cx="2857500" cy="1318747"/>
                  <a:chOff x="18232886" y="25084676"/>
                  <a:chExt cx="2857500" cy="1318747"/>
                </a:xfrm>
              </p:grpSpPr>
              <p:pic>
                <p:nvPicPr>
                  <p:cNvPr id="169" name="Image 168">
                    <a:extLst>
                      <a:ext uri="{FF2B5EF4-FFF2-40B4-BE49-F238E27FC236}">
                        <a16:creationId xmlns:a16="http://schemas.microsoft.com/office/drawing/2014/main" id="{5CD2ECFD-1C80-4512-A657-3C41EAAD7C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1"/>
                  <a:srcRect t="36319" b="37007"/>
                  <a:stretch/>
                </p:blipFill>
                <p:spPr>
                  <a:xfrm>
                    <a:off x="18232886" y="25641232"/>
                    <a:ext cx="2857500" cy="762191"/>
                  </a:xfrm>
                  <a:prstGeom prst="rect">
                    <a:avLst/>
                  </a:prstGeom>
                </p:spPr>
              </p:pic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6D8C13B2-ED9A-479B-93D3-49AA089FDF8D}"/>
                      </a:ext>
                    </a:extLst>
                  </p:cNvPr>
                  <p:cNvSpPr/>
                  <p:nvPr/>
                </p:nvSpPr>
                <p:spPr>
                  <a:xfrm>
                    <a:off x="19048205" y="25084676"/>
                    <a:ext cx="1483098" cy="70788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fr-FR"/>
                    </a:defPPr>
                    <a:lvl1pPr marL="0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2087941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4175882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6263823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8351764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0439705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2527646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4615587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6703528" algn="l" defTabSz="2087941" rtl="0" eaLnBrk="1" latinLnBrk="0" hangingPunct="1">
                      <a:defRPr sz="822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fr-FR" sz="2000" dirty="0">
                        <a:solidFill>
                          <a:srgbClr val="1D252C"/>
                        </a:solidFill>
                        <a:latin typeface="Roboto"/>
                      </a:rPr>
                      <a:t>O ring </a:t>
                    </a:r>
                    <a:r>
                      <a:rPr lang="fr-FR" sz="2000" dirty="0" err="1">
                        <a:solidFill>
                          <a:srgbClr val="1D252C"/>
                        </a:solidFill>
                        <a:latin typeface="Roboto"/>
                      </a:rPr>
                      <a:t>pick</a:t>
                    </a:r>
                    <a:endParaRPr lang="fr-FR" sz="2000" dirty="0">
                      <a:solidFill>
                        <a:srgbClr val="1D252C"/>
                      </a:solidFill>
                      <a:latin typeface="Roboto"/>
                    </a:endParaRPr>
                  </a:p>
                  <a:p>
                    <a:r>
                      <a:rPr lang="fr-FR" sz="2000" dirty="0">
                        <a:solidFill>
                          <a:srgbClr val="1D252C"/>
                        </a:solidFill>
                        <a:latin typeface="Roboto"/>
                      </a:rPr>
                      <a:t>BR-100574</a:t>
                    </a:r>
                    <a:endParaRPr lang="fr-FR" sz="2000" dirty="0"/>
                  </a:p>
                </p:txBody>
              </p:sp>
            </p:grpSp>
          </p:grpSp>
          <p:pic>
            <p:nvPicPr>
              <p:cNvPr id="159" name="Image 158">
                <a:extLst>
                  <a:ext uri="{FF2B5EF4-FFF2-40B4-BE49-F238E27FC236}">
                    <a16:creationId xmlns:a16="http://schemas.microsoft.com/office/drawing/2014/main" id="{0CDF6089-0CA8-4E78-84A5-919DB18F4A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8" t="5280" r="8368" b="6016"/>
              <a:stretch/>
            </p:blipFill>
            <p:spPr>
              <a:xfrm>
                <a:off x="21905687" y="36688937"/>
                <a:ext cx="2997818" cy="2264534"/>
              </a:xfrm>
              <a:prstGeom prst="rect">
                <a:avLst/>
              </a:prstGeom>
            </p:spPr>
          </p:pic>
          <p:sp>
            <p:nvSpPr>
              <p:cNvPr id="160" name="ZoneTexte 159">
                <a:extLst>
                  <a:ext uri="{FF2B5EF4-FFF2-40B4-BE49-F238E27FC236}">
                    <a16:creationId xmlns:a16="http://schemas.microsoft.com/office/drawing/2014/main" id="{E6CDB00B-068B-4F93-8435-396DB13BAC5F}"/>
                  </a:ext>
                </a:extLst>
              </p:cNvPr>
              <p:cNvSpPr txBox="1"/>
              <p:nvPr/>
            </p:nvSpPr>
            <p:spPr>
              <a:xfrm>
                <a:off x="21653430" y="38992650"/>
                <a:ext cx="408284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/>
                  <a:t>COB 3240     Outil de sertissage Shunt</a:t>
                </a:r>
              </a:p>
              <a:p>
                <a:r>
                  <a:rPr lang="fr-FR" sz="2000" dirty="0"/>
                  <a:t>Cobalt </a:t>
                </a:r>
                <a:r>
                  <a:rPr lang="fr-FR" sz="2000" dirty="0" err="1"/>
                  <a:t>Series</a:t>
                </a:r>
                <a:r>
                  <a:rPr lang="fr-FR" sz="2000" dirty="0"/>
                  <a:t> Cable </a:t>
                </a:r>
                <a:r>
                  <a:rPr lang="fr-FR" sz="2000" dirty="0" err="1"/>
                  <a:t>Termination</a:t>
                </a:r>
                <a:r>
                  <a:rPr lang="fr-FR" sz="2000" dirty="0"/>
                  <a:t> Tool</a:t>
                </a:r>
              </a:p>
              <a:p>
                <a:r>
                  <a:rPr lang="fr-FR" sz="2000" dirty="0"/>
                  <a:t>4-pin</a:t>
                </a:r>
              </a:p>
            </p:txBody>
          </p:sp>
        </p:grpSp>
        <p:pic>
          <p:nvPicPr>
            <p:cNvPr id="156" name="Image 155">
              <a:extLst>
                <a:ext uri="{FF2B5EF4-FFF2-40B4-BE49-F238E27FC236}">
                  <a16:creationId xmlns:a16="http://schemas.microsoft.com/office/drawing/2014/main" id="{721AAD42-7654-4583-BA69-FBC37ED59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2026022" y="32235035"/>
              <a:ext cx="3401871" cy="2695550"/>
            </a:xfrm>
            <a:prstGeom prst="rect">
              <a:avLst/>
            </a:prstGeom>
          </p:spPr>
        </p:pic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8A4E8E52-F4D1-4DCC-A663-FB0CB397DEA6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9386" t="6027" r="7239" b="6267"/>
          <a:stretch/>
        </p:blipFill>
        <p:spPr>
          <a:xfrm>
            <a:off x="65178" y="2455391"/>
            <a:ext cx="5881947" cy="5279613"/>
          </a:xfrm>
          <a:prstGeom prst="rect">
            <a:avLst/>
          </a:prstGeom>
        </p:spPr>
      </p:pic>
      <p:sp>
        <p:nvSpPr>
          <p:cNvPr id="237" name="ZoneTexte 236">
            <a:extLst>
              <a:ext uri="{FF2B5EF4-FFF2-40B4-BE49-F238E27FC236}">
                <a16:creationId xmlns:a16="http://schemas.microsoft.com/office/drawing/2014/main" id="{4087B970-6A08-426E-A7FE-79B71FF4790A}"/>
              </a:ext>
            </a:extLst>
          </p:cNvPr>
          <p:cNvSpPr txBox="1"/>
          <p:nvPr/>
        </p:nvSpPr>
        <p:spPr>
          <a:xfrm>
            <a:off x="669057" y="1689411"/>
            <a:ext cx="19431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 cap </a:t>
            </a:r>
            <a:r>
              <a:rPr lang="fr-FR" sz="2000" dirty="0" err="1"/>
              <a:t>Acrylic</a:t>
            </a:r>
            <a:endParaRPr lang="fr-FR" sz="2000" dirty="0"/>
          </a:p>
          <a:p>
            <a:r>
              <a:rPr lang="fr-FR" sz="2000" b="0" i="0" dirty="0">
                <a:solidFill>
                  <a:srgbClr val="1D252C"/>
                </a:solidFill>
                <a:effectLst/>
                <a:latin typeface="Roboto" panose="02000000000000000000" pitchFamily="2" charset="0"/>
              </a:rPr>
              <a:t>BR-102993-998</a:t>
            </a:r>
            <a:endParaRPr lang="fr-FR" sz="2000" dirty="0"/>
          </a:p>
          <a:p>
            <a:r>
              <a:rPr lang="fr-FR" sz="2000" dirty="0"/>
              <a:t>4’’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4C20FEB8-3FDC-44D9-9026-E67FC9E95096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r="2770"/>
          <a:stretch/>
        </p:blipFill>
        <p:spPr>
          <a:xfrm>
            <a:off x="24552824" y="1949069"/>
            <a:ext cx="5586813" cy="5410669"/>
          </a:xfrm>
          <a:prstGeom prst="rect">
            <a:avLst/>
          </a:prstGeom>
        </p:spPr>
      </p:pic>
      <p:sp>
        <p:nvSpPr>
          <p:cNvPr id="238" name="ZoneTexte 237">
            <a:extLst>
              <a:ext uri="{FF2B5EF4-FFF2-40B4-BE49-F238E27FC236}">
                <a16:creationId xmlns:a16="http://schemas.microsoft.com/office/drawing/2014/main" id="{57A94DB6-93E9-4727-839D-778AC0E6B8AE}"/>
              </a:ext>
            </a:extLst>
          </p:cNvPr>
          <p:cNvSpPr txBox="1"/>
          <p:nvPr/>
        </p:nvSpPr>
        <p:spPr>
          <a:xfrm>
            <a:off x="25237456" y="1286658"/>
            <a:ext cx="24091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 cap 5 x M10 </a:t>
            </a:r>
            <a:r>
              <a:rPr lang="fr-FR" sz="2000" dirty="0" err="1"/>
              <a:t>hole</a:t>
            </a:r>
            <a:endParaRPr lang="fr-FR" sz="2000" dirty="0"/>
          </a:p>
          <a:p>
            <a:r>
              <a:rPr lang="fr-FR" sz="2000" b="0" i="0" dirty="0">
                <a:solidFill>
                  <a:srgbClr val="1D252C"/>
                </a:solidFill>
                <a:effectLst/>
                <a:latin typeface="Roboto" panose="02000000000000000000" pitchFamily="2" charset="0"/>
              </a:rPr>
              <a:t>BR-102993-005</a:t>
            </a:r>
            <a:endParaRPr lang="fr-FR" sz="6000" dirty="0"/>
          </a:p>
          <a:p>
            <a:r>
              <a:rPr lang="fr-FR" sz="2000" dirty="0"/>
              <a:t>4’’</a:t>
            </a:r>
          </a:p>
        </p:txBody>
      </p:sp>
      <p:sp>
        <p:nvSpPr>
          <p:cNvPr id="239" name="ZoneTexte 238">
            <a:extLst>
              <a:ext uri="{FF2B5EF4-FFF2-40B4-BE49-F238E27FC236}">
                <a16:creationId xmlns:a16="http://schemas.microsoft.com/office/drawing/2014/main" id="{6C32C6C4-06D0-4CC9-A3FB-923883182569}"/>
              </a:ext>
            </a:extLst>
          </p:cNvPr>
          <p:cNvSpPr txBox="1"/>
          <p:nvPr/>
        </p:nvSpPr>
        <p:spPr>
          <a:xfrm>
            <a:off x="20179313" y="1286658"/>
            <a:ext cx="131478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1800" b="0" i="0" dirty="0">
                <a:solidFill>
                  <a:srgbClr val="1D252C"/>
                </a:solidFill>
                <a:effectLst/>
                <a:latin typeface="Roboto" panose="02000000000000000000" pitchFamily="2" charset="0"/>
              </a:rPr>
              <a:t>BR-100665</a:t>
            </a:r>
          </a:p>
          <a:p>
            <a:r>
              <a:rPr lang="fr-FR" sz="2000" dirty="0"/>
              <a:t>4’’</a:t>
            </a:r>
          </a:p>
        </p:txBody>
      </p:sp>
      <p:sp>
        <p:nvSpPr>
          <p:cNvPr id="240" name="ZoneTexte 239">
            <a:extLst>
              <a:ext uri="{FF2B5EF4-FFF2-40B4-BE49-F238E27FC236}">
                <a16:creationId xmlns:a16="http://schemas.microsoft.com/office/drawing/2014/main" id="{A4E65806-927C-4212-9F3B-D45FFAE56625}"/>
              </a:ext>
            </a:extLst>
          </p:cNvPr>
          <p:cNvSpPr txBox="1"/>
          <p:nvPr/>
        </p:nvSpPr>
        <p:spPr>
          <a:xfrm>
            <a:off x="14253900" y="10318131"/>
            <a:ext cx="1173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0" dirty="0"/>
              <a:t>x4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314E0661-4B39-470B-9555-B46850F708F5}"/>
              </a:ext>
            </a:extLst>
          </p:cNvPr>
          <p:cNvCxnSpPr>
            <a:cxnSpLocks/>
          </p:cNvCxnSpPr>
          <p:nvPr/>
        </p:nvCxnSpPr>
        <p:spPr>
          <a:xfrm flipV="1">
            <a:off x="26153666" y="4574192"/>
            <a:ext cx="1384133" cy="497456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1ED9B008-799C-493F-8625-8366634152C5}"/>
              </a:ext>
            </a:extLst>
          </p:cNvPr>
          <p:cNvSpPr txBox="1"/>
          <p:nvPr/>
        </p:nvSpPr>
        <p:spPr>
          <a:xfrm>
            <a:off x="24677124" y="9354658"/>
            <a:ext cx="48158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/>
              <a:t>Percer un trou supplémentaire  en M10</a:t>
            </a:r>
          </a:p>
        </p:txBody>
      </p:sp>
      <p:sp>
        <p:nvSpPr>
          <p:cNvPr id="245" name="Rectangle : coins arrondis 244">
            <a:extLst>
              <a:ext uri="{FF2B5EF4-FFF2-40B4-BE49-F238E27FC236}">
                <a16:creationId xmlns:a16="http://schemas.microsoft.com/office/drawing/2014/main" id="{DA450FEA-3C87-4FC3-88C0-20913D1FCD57}"/>
              </a:ext>
            </a:extLst>
          </p:cNvPr>
          <p:cNvSpPr/>
          <p:nvPr/>
        </p:nvSpPr>
        <p:spPr>
          <a:xfrm>
            <a:off x="135576" y="651638"/>
            <a:ext cx="29945839" cy="1351997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6" name="ZoneTexte 245">
            <a:extLst>
              <a:ext uri="{FF2B5EF4-FFF2-40B4-BE49-F238E27FC236}">
                <a16:creationId xmlns:a16="http://schemas.microsoft.com/office/drawing/2014/main" id="{3769F0DB-E2FF-4B4D-B53A-90F658FD1906}"/>
              </a:ext>
            </a:extLst>
          </p:cNvPr>
          <p:cNvSpPr txBox="1"/>
          <p:nvPr/>
        </p:nvSpPr>
        <p:spPr>
          <a:xfrm>
            <a:off x="23091974" y="13251517"/>
            <a:ext cx="59134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Caisson vidéo/batterie</a:t>
            </a:r>
          </a:p>
        </p:txBody>
      </p:sp>
    </p:spTree>
    <p:extLst>
      <p:ext uri="{BB962C8B-B14F-4D97-AF65-F5344CB8AC3E}">
        <p14:creationId xmlns:p14="http://schemas.microsoft.com/office/powerpoint/2010/main" val="3479848540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4806</TotalTime>
  <Words>826</Words>
  <Application>Microsoft Office PowerPoint</Application>
  <PresentationFormat>Personnalisé</PresentationFormat>
  <Paragraphs>368</Paragraphs>
  <Slides>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8" baseType="lpstr">
      <vt:lpstr>Arial</vt:lpstr>
      <vt:lpstr>Calibri</vt:lpstr>
      <vt:lpstr>Open Sans</vt:lpstr>
      <vt:lpstr>Open Sans Light</vt:lpstr>
      <vt:lpstr>Roboto</vt:lpstr>
      <vt:lpstr>Conception personnalisée</vt:lpstr>
      <vt:lpstr>Présentation PowerPoint</vt:lpstr>
      <vt:lpstr>Présentation PowerPoint</vt:lpstr>
    </vt:vector>
  </TitlesOfParts>
  <Company>maison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coco coco</dc:creator>
  <cp:lastModifiedBy>Olivier FAUVARQUE</cp:lastModifiedBy>
  <cp:revision>607</cp:revision>
  <cp:lastPrinted>2026-01-27T16:25:16Z</cp:lastPrinted>
  <dcterms:created xsi:type="dcterms:W3CDTF">2017-06-18T13:28:54Z</dcterms:created>
  <dcterms:modified xsi:type="dcterms:W3CDTF">2026-01-27T16:28:34Z</dcterms:modified>
</cp:coreProperties>
</file>